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64" r:id="rId4"/>
    <p:sldMasterId id="2147493466" r:id="rId5"/>
    <p:sldMasterId id="2147493460" r:id="rId6"/>
    <p:sldMasterId id="2147493470" r:id="rId7"/>
  </p:sldMasterIdLst>
  <p:notesMasterIdLst>
    <p:notesMasterId r:id="rId27"/>
  </p:notesMasterIdLst>
  <p:handoutMasterIdLst>
    <p:handoutMasterId r:id="rId28"/>
  </p:handoutMasterIdLst>
  <p:sldIdLst>
    <p:sldId id="256" r:id="rId8"/>
    <p:sldId id="310" r:id="rId9"/>
    <p:sldId id="496" r:id="rId10"/>
    <p:sldId id="415" r:id="rId11"/>
    <p:sldId id="500" r:id="rId12"/>
    <p:sldId id="509" r:id="rId13"/>
    <p:sldId id="510" r:id="rId14"/>
    <p:sldId id="511" r:id="rId15"/>
    <p:sldId id="512" r:id="rId16"/>
    <p:sldId id="520" r:id="rId17"/>
    <p:sldId id="498" r:id="rId18"/>
    <p:sldId id="513" r:id="rId19"/>
    <p:sldId id="501" r:id="rId20"/>
    <p:sldId id="507" r:id="rId21"/>
    <p:sldId id="508" r:id="rId22"/>
    <p:sldId id="517" r:id="rId23"/>
    <p:sldId id="519" r:id="rId24"/>
    <p:sldId id="521" r:id="rId25"/>
    <p:sldId id="444" r:id="rId26"/>
  </p:sldIdLst>
  <p:sldSz cx="9144000" cy="6858000" type="screen4x3"/>
  <p:notesSz cx="7010400" cy="9296400"/>
  <p:defaultTextStyle>
    <a:defPPr>
      <a:defRPr lang="en-US"/>
    </a:defPPr>
    <a:lvl1pPr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521415D9-36F7-43E2-AB2F-B90AF26B5E84}">
      <p14:sectionLst xmlns:p14="http://schemas.microsoft.com/office/powerpoint/2010/main">
        <p14:section name="Introduction" id="{C6F36656-9BB5-C647-A40D-E6EEBB9DF022}">
          <p14:sldIdLst>
            <p14:sldId id="256"/>
            <p14:sldId id="310"/>
            <p14:sldId id="496"/>
          </p14:sldIdLst>
        </p14:section>
        <p14:section name="Beginninga Data Analysis Projet" id="{71CCF53C-3206-A94A-ADFB-6DB41784FF23}">
          <p14:sldIdLst>
            <p14:sldId id="415"/>
            <p14:sldId id="500"/>
            <p14:sldId id="509"/>
            <p14:sldId id="510"/>
            <p14:sldId id="511"/>
            <p14:sldId id="512"/>
          </p14:sldIdLst>
        </p14:section>
        <p14:section name="Questions to ask about Data" id="{3D013DCB-5E07-E649-8932-4711A0E05226}">
          <p14:sldIdLst>
            <p14:sldId id="520"/>
            <p14:sldId id="498"/>
            <p14:sldId id="513"/>
            <p14:sldId id="501"/>
            <p14:sldId id="507"/>
            <p14:sldId id="508"/>
            <p14:sldId id="517"/>
            <p14:sldId id="519"/>
          </p14:sldIdLst>
        </p14:section>
        <p14:section name="Summary" id="{5F32AEFE-A1A0-8A48-A42C-FF84CADA5A4C}">
          <p14:sldIdLst>
            <p14:sldId id="521"/>
            <p14:sldId id="444"/>
          </p14:sldIdLst>
        </p14:section>
      </p14:sectionLst>
    </p:ext>
    <p:ext uri="{EFAFB233-063F-42B5-8137-9DF3F51BA10A}">
      <p15:sldGuideLst xmlns:p15="http://schemas.microsoft.com/office/powerpoint/2012/main">
        <p15:guide id="1" orient="horz" pos="2184" userDrawn="1">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B Fischbach" initials="TBF" lastIdx="1" clrIdx="0">
    <p:extLst>
      <p:ext uri="{19B8F6BF-5375-455C-9EA6-DF929625EA0E}">
        <p15:presenceInfo xmlns:p15="http://schemas.microsoft.com/office/powerpoint/2012/main" userId="S::Thomas_B_Fischbach@Progressive.com::9b100181-ba77-43d8-8d5d-d32fd393812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56F"/>
    <a:srgbClr val="EE4036"/>
    <a:srgbClr val="F5857E"/>
    <a:srgbClr val="4A7EBB"/>
    <a:srgbClr val="F7CE3C"/>
    <a:srgbClr val="D3CCBD"/>
    <a:srgbClr val="3F80CD"/>
    <a:srgbClr val="949A90"/>
    <a:srgbClr val="98DAD9"/>
    <a:srgbClr val="F582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82AE55-46F0-47FF-A0DF-90058ACF2D51}" v="141" dt="2024-02-02T22:10:41.1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61" autoAdjust="0"/>
    <p:restoredTop sz="75498" autoAdjust="0"/>
  </p:normalViewPr>
  <p:slideViewPr>
    <p:cSldViewPr snapToGrid="0">
      <p:cViewPr varScale="1">
        <p:scale>
          <a:sx n="118" d="100"/>
          <a:sy n="118" d="100"/>
        </p:scale>
        <p:origin x="2552" y="208"/>
      </p:cViewPr>
      <p:guideLst>
        <p:guide orient="horz" pos="2184"/>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customXml" Target="../customXml/item3.xml"/><Relationship Id="rId21" Type="http://schemas.openxmlformats.org/officeDocument/2006/relationships/slide" Target="slides/slide14.xml"/><Relationship Id="rId34" Type="http://schemas.microsoft.com/office/2016/11/relationships/changesInfo" Target="changesInfos/changesInfo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notesMaster" Target="notesMasters/notesMaster1.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ks Jovanovich" userId="S::aleksandar_jovanovich@progressive.com::6ff26df7-9ece-4cbb-9b25-991ea4a4eba2" providerId="AD" clId="Web-{1B234FCF-B7D2-EFDA-EE10-B39F9BC449B8}"/>
    <pc:docChg chg="addSld delSld modSld sldOrd modSection">
      <pc:chgData name="Aleks Jovanovich" userId="S::aleksandar_jovanovich@progressive.com::6ff26df7-9ece-4cbb-9b25-991ea4a4eba2" providerId="AD" clId="Web-{1B234FCF-B7D2-EFDA-EE10-B39F9BC449B8}" dt="2024-01-26T00:07:35.686" v="457" actId="20577"/>
      <pc:docMkLst>
        <pc:docMk/>
      </pc:docMkLst>
      <pc:sldChg chg="delSp modSp modNotes">
        <pc:chgData name="Aleks Jovanovich" userId="S::aleksandar_jovanovich@progressive.com::6ff26df7-9ece-4cbb-9b25-991ea4a4eba2" providerId="AD" clId="Web-{1B234FCF-B7D2-EFDA-EE10-B39F9BC449B8}" dt="2024-01-25T23:57:00.669" v="382"/>
        <pc:sldMkLst>
          <pc:docMk/>
          <pc:sldMk cId="964847637" sldId="444"/>
        </pc:sldMkLst>
        <pc:spChg chg="mod">
          <ac:chgData name="Aleks Jovanovich" userId="S::aleksandar_jovanovich@progressive.com::6ff26df7-9ece-4cbb-9b25-991ea4a4eba2" providerId="AD" clId="Web-{1B234FCF-B7D2-EFDA-EE10-B39F9BC449B8}" dt="2024-01-25T23:56:29.480" v="380" actId="20577"/>
          <ac:spMkLst>
            <pc:docMk/>
            <pc:sldMk cId="964847637" sldId="444"/>
            <ac:spMk id="7" creationId="{8103113D-3FA7-10C8-CFF6-CF0FA3CF28D4}"/>
          </ac:spMkLst>
        </pc:spChg>
        <pc:spChg chg="del">
          <ac:chgData name="Aleks Jovanovich" userId="S::aleksandar_jovanovich@progressive.com::6ff26df7-9ece-4cbb-9b25-991ea4a4eba2" providerId="AD" clId="Web-{1B234FCF-B7D2-EFDA-EE10-B39F9BC449B8}" dt="2024-01-25T23:54:28.024" v="336"/>
          <ac:spMkLst>
            <pc:docMk/>
            <pc:sldMk cId="964847637" sldId="444"/>
            <ac:spMk id="8" creationId="{090EFA5F-2C72-42AB-A069-51AFDC27C766}"/>
          </ac:spMkLst>
        </pc:spChg>
      </pc:sldChg>
      <pc:sldChg chg="modSp add del ord modNotes">
        <pc:chgData name="Aleks Jovanovich" userId="S::aleksandar_jovanovich@progressive.com::6ff26df7-9ece-4cbb-9b25-991ea4a4eba2" providerId="AD" clId="Web-{1B234FCF-B7D2-EFDA-EE10-B39F9BC449B8}" dt="2024-01-26T00:06:33.481" v="425"/>
        <pc:sldMkLst>
          <pc:docMk/>
          <pc:sldMk cId="88725199" sldId="495"/>
        </pc:sldMkLst>
        <pc:spChg chg="mod">
          <ac:chgData name="Aleks Jovanovich" userId="S::aleksandar_jovanovich@progressive.com::6ff26df7-9ece-4cbb-9b25-991ea4a4eba2" providerId="AD" clId="Web-{1B234FCF-B7D2-EFDA-EE10-B39F9BC449B8}" dt="2024-01-26T00:05:32.885" v="415" actId="20577"/>
          <ac:spMkLst>
            <pc:docMk/>
            <pc:sldMk cId="88725199" sldId="495"/>
            <ac:spMk id="5" creationId="{B7278418-EB2A-8766-EC92-613B2ACBA277}"/>
          </ac:spMkLst>
        </pc:spChg>
      </pc:sldChg>
      <pc:sldChg chg="modSp">
        <pc:chgData name="Aleks Jovanovich" userId="S::aleksandar_jovanovich@progressive.com::6ff26df7-9ece-4cbb-9b25-991ea4a4eba2" providerId="AD" clId="Web-{1B234FCF-B7D2-EFDA-EE10-B39F9BC449B8}" dt="2024-01-25T23:21:00.626" v="24" actId="20577"/>
        <pc:sldMkLst>
          <pc:docMk/>
          <pc:sldMk cId="2075119686" sldId="500"/>
        </pc:sldMkLst>
        <pc:spChg chg="mod">
          <ac:chgData name="Aleks Jovanovich" userId="S::aleksandar_jovanovich@progressive.com::6ff26df7-9ece-4cbb-9b25-991ea4a4eba2" providerId="AD" clId="Web-{1B234FCF-B7D2-EFDA-EE10-B39F9BC449B8}" dt="2024-01-25T23:21:00.626" v="24" actId="20577"/>
          <ac:spMkLst>
            <pc:docMk/>
            <pc:sldMk cId="2075119686" sldId="500"/>
            <ac:spMk id="6" creationId="{EEF286FB-F586-DE18-0BE1-B1AE50938679}"/>
          </ac:spMkLst>
        </pc:spChg>
      </pc:sldChg>
      <pc:sldChg chg="modSp">
        <pc:chgData name="Aleks Jovanovich" userId="S::aleksandar_jovanovich@progressive.com::6ff26df7-9ece-4cbb-9b25-991ea4a4eba2" providerId="AD" clId="Web-{1B234FCF-B7D2-EFDA-EE10-B39F9BC449B8}" dt="2024-01-25T23:21:58.862" v="31" actId="20577"/>
        <pc:sldMkLst>
          <pc:docMk/>
          <pc:sldMk cId="3178157825" sldId="501"/>
        </pc:sldMkLst>
        <pc:spChg chg="mod">
          <ac:chgData name="Aleks Jovanovich" userId="S::aleksandar_jovanovich@progressive.com::6ff26df7-9ece-4cbb-9b25-991ea4a4eba2" providerId="AD" clId="Web-{1B234FCF-B7D2-EFDA-EE10-B39F9BC449B8}" dt="2024-01-25T23:21:58.862" v="31" actId="20577"/>
          <ac:spMkLst>
            <pc:docMk/>
            <pc:sldMk cId="3178157825" sldId="501"/>
            <ac:spMk id="6" creationId="{F7F41AE7-44FA-5D39-A115-58C650C3ECA9}"/>
          </ac:spMkLst>
        </pc:spChg>
      </pc:sldChg>
      <pc:sldChg chg="modSp add ord">
        <pc:chgData name="Aleks Jovanovich" userId="S::aleksandar_jovanovich@progressive.com::6ff26df7-9ece-4cbb-9b25-991ea4a4eba2" providerId="AD" clId="Web-{1B234FCF-B7D2-EFDA-EE10-B39F9BC449B8}" dt="2024-01-26T00:07:01.481" v="436" actId="20577"/>
        <pc:sldMkLst>
          <pc:docMk/>
          <pc:sldMk cId="260417058" sldId="502"/>
        </pc:sldMkLst>
        <pc:spChg chg="mod">
          <ac:chgData name="Aleks Jovanovich" userId="S::aleksandar_jovanovich@progressive.com::6ff26df7-9ece-4cbb-9b25-991ea4a4eba2" providerId="AD" clId="Web-{1B234FCF-B7D2-EFDA-EE10-B39F9BC449B8}" dt="2024-01-26T00:07:01.481" v="436" actId="20577"/>
          <ac:spMkLst>
            <pc:docMk/>
            <pc:sldMk cId="260417058" sldId="502"/>
            <ac:spMk id="3" creationId="{B790E964-66C1-8511-4305-DBB304967650}"/>
          </ac:spMkLst>
        </pc:spChg>
        <pc:spChg chg="mod">
          <ac:chgData name="Aleks Jovanovich" userId="S::aleksandar_jovanovich@progressive.com::6ff26df7-9ece-4cbb-9b25-991ea4a4eba2" providerId="AD" clId="Web-{1B234FCF-B7D2-EFDA-EE10-B39F9BC449B8}" dt="2024-01-26T00:05:42.792" v="418" actId="20577"/>
          <ac:spMkLst>
            <pc:docMk/>
            <pc:sldMk cId="260417058" sldId="502"/>
            <ac:spMk id="5" creationId="{3B720771-5079-D198-6EE1-E8F905573B04}"/>
          </ac:spMkLst>
        </pc:spChg>
      </pc:sldChg>
      <pc:sldChg chg="modSp add del ord">
        <pc:chgData name="Aleks Jovanovich" userId="S::aleksandar_jovanovich@progressive.com::6ff26df7-9ece-4cbb-9b25-991ea4a4eba2" providerId="AD" clId="Web-{1B234FCF-B7D2-EFDA-EE10-B39F9BC449B8}" dt="2024-01-26T00:07:35.686" v="457" actId="20577"/>
        <pc:sldMkLst>
          <pc:docMk/>
          <pc:sldMk cId="765348774" sldId="503"/>
        </pc:sldMkLst>
        <pc:spChg chg="mod">
          <ac:chgData name="Aleks Jovanovich" userId="S::aleksandar_jovanovich@progressive.com::6ff26df7-9ece-4cbb-9b25-991ea4a4eba2" providerId="AD" clId="Web-{1B234FCF-B7D2-EFDA-EE10-B39F9BC449B8}" dt="2024-01-26T00:07:35.686" v="457" actId="20577"/>
          <ac:spMkLst>
            <pc:docMk/>
            <pc:sldMk cId="765348774" sldId="503"/>
            <ac:spMk id="3" creationId="{0F561791-1F1F-2135-E0F1-13A5FA1B53E7}"/>
          </ac:spMkLst>
        </pc:spChg>
        <pc:spChg chg="mod">
          <ac:chgData name="Aleks Jovanovich" userId="S::aleksandar_jovanovich@progressive.com::6ff26df7-9ece-4cbb-9b25-991ea4a4eba2" providerId="AD" clId="Web-{1B234FCF-B7D2-EFDA-EE10-B39F9BC449B8}" dt="2024-01-26T00:05:44.448" v="419" actId="20577"/>
          <ac:spMkLst>
            <pc:docMk/>
            <pc:sldMk cId="765348774" sldId="503"/>
            <ac:spMk id="5" creationId="{67C8D228-C76A-F78D-6A8A-D7E5852FC402}"/>
          </ac:spMkLst>
        </pc:spChg>
      </pc:sldChg>
      <pc:sldChg chg="modSp">
        <pc:chgData name="Aleks Jovanovich" userId="S::aleksandar_jovanovich@progressive.com::6ff26df7-9ece-4cbb-9b25-991ea4a4eba2" providerId="AD" clId="Web-{1B234FCF-B7D2-EFDA-EE10-B39F9BC449B8}" dt="2024-01-25T23:23:53.381" v="44" actId="20577"/>
        <pc:sldMkLst>
          <pc:docMk/>
          <pc:sldMk cId="3059128509" sldId="507"/>
        </pc:sldMkLst>
        <pc:spChg chg="mod">
          <ac:chgData name="Aleks Jovanovich" userId="S::aleksandar_jovanovich@progressive.com::6ff26df7-9ece-4cbb-9b25-991ea4a4eba2" providerId="AD" clId="Web-{1B234FCF-B7D2-EFDA-EE10-B39F9BC449B8}" dt="2024-01-25T23:23:53.381" v="44" actId="20577"/>
          <ac:spMkLst>
            <pc:docMk/>
            <pc:sldMk cId="3059128509" sldId="507"/>
            <ac:spMk id="7" creationId="{8103113D-3FA7-10C8-CFF6-CF0FA3CF28D4}"/>
          </ac:spMkLst>
        </pc:spChg>
      </pc:sldChg>
      <pc:sldChg chg="modSp">
        <pc:chgData name="Aleks Jovanovich" userId="S::aleksandar_jovanovich@progressive.com::6ff26df7-9ece-4cbb-9b25-991ea4a4eba2" providerId="AD" clId="Web-{1B234FCF-B7D2-EFDA-EE10-B39F9BC449B8}" dt="2024-01-25T23:24:14.850" v="57" actId="20577"/>
        <pc:sldMkLst>
          <pc:docMk/>
          <pc:sldMk cId="1011177051" sldId="508"/>
        </pc:sldMkLst>
        <pc:spChg chg="mod">
          <ac:chgData name="Aleks Jovanovich" userId="S::aleksandar_jovanovich@progressive.com::6ff26df7-9ece-4cbb-9b25-991ea4a4eba2" providerId="AD" clId="Web-{1B234FCF-B7D2-EFDA-EE10-B39F9BC449B8}" dt="2024-01-25T23:24:14.850" v="57" actId="20577"/>
          <ac:spMkLst>
            <pc:docMk/>
            <pc:sldMk cId="1011177051" sldId="508"/>
            <ac:spMk id="7" creationId="{8103113D-3FA7-10C8-CFF6-CF0FA3CF28D4}"/>
          </ac:spMkLst>
        </pc:spChg>
      </pc:sldChg>
      <pc:sldChg chg="modSp">
        <pc:chgData name="Aleks Jovanovich" userId="S::aleksandar_jovanovich@progressive.com::6ff26df7-9ece-4cbb-9b25-991ea4a4eba2" providerId="AD" clId="Web-{1B234FCF-B7D2-EFDA-EE10-B39F9BC449B8}" dt="2024-01-25T23:24:49.273" v="73" actId="20577"/>
        <pc:sldMkLst>
          <pc:docMk/>
          <pc:sldMk cId="2998313055" sldId="517"/>
        </pc:sldMkLst>
        <pc:spChg chg="mod">
          <ac:chgData name="Aleks Jovanovich" userId="S::aleksandar_jovanovich@progressive.com::6ff26df7-9ece-4cbb-9b25-991ea4a4eba2" providerId="AD" clId="Web-{1B234FCF-B7D2-EFDA-EE10-B39F9BC449B8}" dt="2024-01-25T23:24:49.273" v="73" actId="20577"/>
          <ac:spMkLst>
            <pc:docMk/>
            <pc:sldMk cId="2998313055" sldId="517"/>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34:56.336" v="113" actId="20577"/>
        <pc:sldMkLst>
          <pc:docMk/>
          <pc:sldMk cId="165733473" sldId="519"/>
        </pc:sldMkLst>
        <pc:spChg chg="mod">
          <ac:chgData name="Aleks Jovanovich" userId="S::aleksandar_jovanovich@progressive.com::6ff26df7-9ece-4cbb-9b25-991ea4a4eba2" providerId="AD" clId="Web-{1B234FCF-B7D2-EFDA-EE10-B39F9BC449B8}" dt="2024-01-25T23:34:56.336" v="113" actId="20577"/>
          <ac:spMkLst>
            <pc:docMk/>
            <pc:sldMk cId="165733473" sldId="519"/>
            <ac:spMk id="7" creationId="{8103113D-3FA7-10C8-CFF6-CF0FA3CF28D4}"/>
          </ac:spMkLst>
        </pc:spChg>
      </pc:sldChg>
      <pc:sldChg chg="modNotes">
        <pc:chgData name="Aleks Jovanovich" userId="S::aleksandar_jovanovich@progressive.com::6ff26df7-9ece-4cbb-9b25-991ea4a4eba2" providerId="AD" clId="Web-{1B234FCF-B7D2-EFDA-EE10-B39F9BC449B8}" dt="2024-01-25T23:35:29.837" v="115"/>
        <pc:sldMkLst>
          <pc:docMk/>
          <pc:sldMk cId="4124579669" sldId="520"/>
        </pc:sldMkLst>
      </pc:sldChg>
      <pc:sldChg chg="modSp modNotes">
        <pc:chgData name="Aleks Jovanovich" userId="S::aleksandar_jovanovich@progressive.com::6ff26df7-9ece-4cbb-9b25-991ea4a4eba2" providerId="AD" clId="Web-{1B234FCF-B7D2-EFDA-EE10-B39F9BC449B8}" dt="2024-01-25T23:37:28.965" v="129"/>
        <pc:sldMkLst>
          <pc:docMk/>
          <pc:sldMk cId="2071456576" sldId="522"/>
        </pc:sldMkLst>
        <pc:spChg chg="mod">
          <ac:chgData name="Aleks Jovanovich" userId="S::aleksandar_jovanovich@progressive.com::6ff26df7-9ece-4cbb-9b25-991ea4a4eba2" providerId="AD" clId="Web-{1B234FCF-B7D2-EFDA-EE10-B39F9BC449B8}" dt="2024-01-25T23:37:26.887" v="127" actId="20577"/>
          <ac:spMkLst>
            <pc:docMk/>
            <pc:sldMk cId="2071456576" sldId="522"/>
            <ac:spMk id="7" creationId="{8103113D-3FA7-10C8-CFF6-CF0FA3CF28D4}"/>
          </ac:spMkLst>
        </pc:spChg>
      </pc:sldChg>
      <pc:sldChg chg="modNotes">
        <pc:chgData name="Aleks Jovanovich" userId="S::aleksandar_jovanovich@progressive.com::6ff26df7-9ece-4cbb-9b25-991ea4a4eba2" providerId="AD" clId="Web-{1B234FCF-B7D2-EFDA-EE10-B39F9BC449B8}" dt="2024-01-25T23:37:59.653" v="131"/>
        <pc:sldMkLst>
          <pc:docMk/>
          <pc:sldMk cId="1280580157" sldId="523"/>
        </pc:sldMkLst>
      </pc:sldChg>
      <pc:sldChg chg="modSp modNotes">
        <pc:chgData name="Aleks Jovanovich" userId="S::aleksandar_jovanovich@progressive.com::6ff26df7-9ece-4cbb-9b25-991ea4a4eba2" providerId="AD" clId="Web-{1B234FCF-B7D2-EFDA-EE10-B39F9BC449B8}" dt="2024-01-25T23:40:48.033" v="189" actId="20577"/>
        <pc:sldMkLst>
          <pc:docMk/>
          <pc:sldMk cId="17140509" sldId="524"/>
        </pc:sldMkLst>
        <pc:spChg chg="mod">
          <ac:chgData name="Aleks Jovanovich" userId="S::aleksandar_jovanovich@progressive.com::6ff26df7-9ece-4cbb-9b25-991ea4a4eba2" providerId="AD" clId="Web-{1B234FCF-B7D2-EFDA-EE10-B39F9BC449B8}" dt="2024-01-25T23:40:48.033" v="189" actId="20577"/>
          <ac:spMkLst>
            <pc:docMk/>
            <pc:sldMk cId="17140509" sldId="524"/>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44:12.429" v="221"/>
        <pc:sldMkLst>
          <pc:docMk/>
          <pc:sldMk cId="33080053" sldId="526"/>
        </pc:sldMkLst>
        <pc:spChg chg="mod">
          <ac:chgData name="Aleks Jovanovich" userId="S::aleksandar_jovanovich@progressive.com::6ff26df7-9ece-4cbb-9b25-991ea4a4eba2" providerId="AD" clId="Web-{1B234FCF-B7D2-EFDA-EE10-B39F9BC449B8}" dt="2024-01-25T23:44:09.538" v="219" actId="20577"/>
          <ac:spMkLst>
            <pc:docMk/>
            <pc:sldMk cId="33080053" sldId="526"/>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45:59.666" v="235"/>
        <pc:sldMkLst>
          <pc:docMk/>
          <pc:sldMk cId="3234835290" sldId="527"/>
        </pc:sldMkLst>
        <pc:spChg chg="mod">
          <ac:chgData name="Aleks Jovanovich" userId="S::aleksandar_jovanovich@progressive.com::6ff26df7-9ece-4cbb-9b25-991ea4a4eba2" providerId="AD" clId="Web-{1B234FCF-B7D2-EFDA-EE10-B39F9BC449B8}" dt="2024-01-25T23:45:57.275" v="233" actId="20577"/>
          <ac:spMkLst>
            <pc:docMk/>
            <pc:sldMk cId="3234835290" sldId="527"/>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49:12.734" v="285" actId="20577"/>
        <pc:sldMkLst>
          <pc:docMk/>
          <pc:sldMk cId="1593749462" sldId="528"/>
        </pc:sldMkLst>
        <pc:spChg chg="mod">
          <ac:chgData name="Aleks Jovanovich" userId="S::aleksandar_jovanovich@progressive.com::6ff26df7-9ece-4cbb-9b25-991ea4a4eba2" providerId="AD" clId="Web-{1B234FCF-B7D2-EFDA-EE10-B39F9BC449B8}" dt="2024-01-25T23:49:12.734" v="285" actId="20577"/>
          <ac:spMkLst>
            <pc:docMk/>
            <pc:sldMk cId="1593749462" sldId="528"/>
            <ac:spMk id="7" creationId="{8103113D-3FA7-10C8-CFF6-CF0FA3CF28D4}"/>
          </ac:spMkLst>
        </pc:spChg>
      </pc:sldChg>
      <pc:sldChg chg="modSp del">
        <pc:chgData name="Aleks Jovanovich" userId="S::aleksandar_jovanovich@progressive.com::6ff26df7-9ece-4cbb-9b25-991ea4a4eba2" providerId="AD" clId="Web-{1B234FCF-B7D2-EFDA-EE10-B39F9BC449B8}" dt="2024-01-25T23:49:49.157" v="290"/>
        <pc:sldMkLst>
          <pc:docMk/>
          <pc:sldMk cId="2562604644" sldId="529"/>
        </pc:sldMkLst>
        <pc:spChg chg="mod">
          <ac:chgData name="Aleks Jovanovich" userId="S::aleksandar_jovanovich@progressive.com::6ff26df7-9ece-4cbb-9b25-991ea4a4eba2" providerId="AD" clId="Web-{1B234FCF-B7D2-EFDA-EE10-B39F9BC449B8}" dt="2024-01-25T23:49:44.298" v="288" actId="20577"/>
          <ac:spMkLst>
            <pc:docMk/>
            <pc:sldMk cId="2562604644" sldId="529"/>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53:17.756" v="324"/>
        <pc:sldMkLst>
          <pc:docMk/>
          <pc:sldMk cId="417864523" sldId="530"/>
        </pc:sldMkLst>
        <pc:spChg chg="mod">
          <ac:chgData name="Aleks Jovanovich" userId="S::aleksandar_jovanovich@progressive.com::6ff26df7-9ece-4cbb-9b25-991ea4a4eba2" providerId="AD" clId="Web-{1B234FCF-B7D2-EFDA-EE10-B39F9BC449B8}" dt="2024-01-25T23:52:42.396" v="321" actId="20577"/>
          <ac:spMkLst>
            <pc:docMk/>
            <pc:sldMk cId="417864523" sldId="530"/>
            <ac:spMk id="7" creationId="{8103113D-3FA7-10C8-CFF6-CF0FA3CF28D4}"/>
          </ac:spMkLst>
        </pc:spChg>
      </pc:sldChg>
      <pc:sldChg chg="del">
        <pc:chgData name="Aleks Jovanovich" userId="S::aleksandar_jovanovich@progressive.com::6ff26df7-9ece-4cbb-9b25-991ea4a4eba2" providerId="AD" clId="Web-{1B234FCF-B7D2-EFDA-EE10-B39F9BC449B8}" dt="2024-01-25T23:59:50.267" v="383"/>
        <pc:sldMkLst>
          <pc:docMk/>
          <pc:sldMk cId="4132585939" sldId="531"/>
        </pc:sldMkLst>
      </pc:sldChg>
      <pc:sldChg chg="modNotes">
        <pc:chgData name="Aleks Jovanovich" userId="S::aleksandar_jovanovich@progressive.com::6ff26df7-9ece-4cbb-9b25-991ea4a4eba2" providerId="AD" clId="Web-{1B234FCF-B7D2-EFDA-EE10-B39F9BC449B8}" dt="2024-01-25T23:26:44.526" v="89"/>
        <pc:sldMkLst>
          <pc:docMk/>
          <pc:sldMk cId="900611554" sldId="532"/>
        </pc:sldMkLst>
      </pc:sldChg>
      <pc:sldChg chg="add replId">
        <pc:chgData name="Aleks Jovanovich" userId="S::aleksandar_jovanovich@progressive.com::6ff26df7-9ece-4cbb-9b25-991ea4a4eba2" providerId="AD" clId="Web-{1B234FCF-B7D2-EFDA-EE10-B39F9BC449B8}" dt="2024-01-25T23:49:47.548" v="289"/>
        <pc:sldMkLst>
          <pc:docMk/>
          <pc:sldMk cId="2915102559" sldId="533"/>
        </pc:sldMkLst>
      </pc:sldChg>
      <pc:sldChg chg="modSp add modNotes">
        <pc:chgData name="Aleks Jovanovich" userId="S::aleksandar_jovanovich@progressive.com::6ff26df7-9ece-4cbb-9b25-991ea4a4eba2" providerId="AD" clId="Web-{1B234FCF-B7D2-EFDA-EE10-B39F9BC449B8}" dt="2024-01-25T23:51:03.706" v="306"/>
        <pc:sldMkLst>
          <pc:docMk/>
          <pc:sldMk cId="1820709769" sldId="534"/>
        </pc:sldMkLst>
        <pc:spChg chg="mod">
          <ac:chgData name="Aleks Jovanovich" userId="S::aleksandar_jovanovich@progressive.com::6ff26df7-9ece-4cbb-9b25-991ea4a4eba2" providerId="AD" clId="Web-{1B234FCF-B7D2-EFDA-EE10-B39F9BC449B8}" dt="2024-01-25T23:50:39.768" v="302" actId="20577"/>
          <ac:spMkLst>
            <pc:docMk/>
            <pc:sldMk cId="1820709769" sldId="534"/>
            <ac:spMk id="7" creationId="{8103113D-3FA7-10C8-CFF6-CF0FA3CF28D4}"/>
          </ac:spMkLst>
        </pc:spChg>
      </pc:sldChg>
      <pc:sldChg chg="modSp add ord">
        <pc:chgData name="Aleks Jovanovich" userId="S::aleksandar_jovanovich@progressive.com::6ff26df7-9ece-4cbb-9b25-991ea4a4eba2" providerId="AD" clId="Web-{1B234FCF-B7D2-EFDA-EE10-B39F9BC449B8}" dt="2024-01-26T00:06:33.481" v="424"/>
        <pc:sldMkLst>
          <pc:docMk/>
          <pc:sldMk cId="2723147795" sldId="535"/>
        </pc:sldMkLst>
        <pc:spChg chg="mod">
          <ac:chgData name="Aleks Jovanovich" userId="S::aleksandar_jovanovich@progressive.com::6ff26df7-9ece-4cbb-9b25-991ea4a4eba2" providerId="AD" clId="Web-{1B234FCF-B7D2-EFDA-EE10-B39F9BC449B8}" dt="2024-01-26T00:05:38.354" v="416" actId="20577"/>
          <ac:spMkLst>
            <pc:docMk/>
            <pc:sldMk cId="2723147795" sldId="535"/>
            <ac:spMk id="5" creationId="{9EDC2168-67C6-BEF2-A89A-52A5E031B375}"/>
          </ac:spMkLst>
        </pc:spChg>
      </pc:sldChg>
      <pc:sldChg chg="modSp add ord replId">
        <pc:chgData name="Aleks Jovanovich" userId="S::aleksandar_jovanovich@progressive.com::6ff26df7-9ece-4cbb-9b25-991ea4a4eba2" providerId="AD" clId="Web-{1B234FCF-B7D2-EFDA-EE10-B39F9BC449B8}" dt="2024-01-26T00:07:19.138" v="449" actId="20577"/>
        <pc:sldMkLst>
          <pc:docMk/>
          <pc:sldMk cId="1356943498" sldId="536"/>
        </pc:sldMkLst>
        <pc:spChg chg="mod">
          <ac:chgData name="Aleks Jovanovich" userId="S::aleksandar_jovanovich@progressive.com::6ff26df7-9ece-4cbb-9b25-991ea4a4eba2" providerId="AD" clId="Web-{1B234FCF-B7D2-EFDA-EE10-B39F9BC449B8}" dt="2024-01-26T00:07:19.138" v="449" actId="20577"/>
          <ac:spMkLst>
            <pc:docMk/>
            <pc:sldMk cId="1356943498" sldId="536"/>
            <ac:spMk id="3" creationId="{94F43DFC-C25D-E357-567D-895CA18C9226}"/>
          </ac:spMkLst>
        </pc:spChg>
      </pc:sldChg>
      <pc:sldChg chg="modSp add replId">
        <pc:chgData name="Aleks Jovanovich" userId="S::aleksandar_jovanovich@progressive.com::6ff26df7-9ece-4cbb-9b25-991ea4a4eba2" providerId="AD" clId="Web-{1B234FCF-B7D2-EFDA-EE10-B39F9BC449B8}" dt="2024-01-26T00:07:27.185" v="451" actId="20577"/>
        <pc:sldMkLst>
          <pc:docMk/>
          <pc:sldMk cId="4141302450" sldId="537"/>
        </pc:sldMkLst>
        <pc:spChg chg="mod">
          <ac:chgData name="Aleks Jovanovich" userId="S::aleksandar_jovanovich@progressive.com::6ff26df7-9ece-4cbb-9b25-991ea4a4eba2" providerId="AD" clId="Web-{1B234FCF-B7D2-EFDA-EE10-B39F9BC449B8}" dt="2024-01-26T00:07:27.185" v="451" actId="20577"/>
          <ac:spMkLst>
            <pc:docMk/>
            <pc:sldMk cId="4141302450" sldId="537"/>
            <ac:spMk id="3" creationId="{E4D45069-33C8-5A73-BAF2-67544D18D753}"/>
          </ac:spMkLst>
        </pc:spChg>
      </pc:sldChg>
    </pc:docChg>
  </pc:docChgLst>
  <pc:docChgLst>
    <pc:chgData name="Marie D Wood" userId="aa2bd842-f192-4e1e-9a66-5fb13dd555b2" providerId="ADAL" clId="{B482AE55-46F0-47FF-A0DF-90058ACF2D51}"/>
    <pc:docChg chg="undo redo custSel delSld modSld sldOrd modSection">
      <pc:chgData name="Marie D Wood" userId="aa2bd842-f192-4e1e-9a66-5fb13dd555b2" providerId="ADAL" clId="{B482AE55-46F0-47FF-A0DF-90058ACF2D51}" dt="2024-02-02T22:19:42.267" v="1629" actId="478"/>
      <pc:docMkLst>
        <pc:docMk/>
      </pc:docMkLst>
      <pc:sldChg chg="modNotesTx">
        <pc:chgData name="Marie D Wood" userId="aa2bd842-f192-4e1e-9a66-5fb13dd555b2" providerId="ADAL" clId="{B482AE55-46F0-47FF-A0DF-90058ACF2D51}" dt="2024-02-02T14:52:11.433" v="617" actId="20577"/>
        <pc:sldMkLst>
          <pc:docMk/>
          <pc:sldMk cId="0" sldId="256"/>
        </pc:sldMkLst>
      </pc:sldChg>
      <pc:sldChg chg="addSp delSp modSp mod ord modNotesTx">
        <pc:chgData name="Marie D Wood" userId="aa2bd842-f192-4e1e-9a66-5fb13dd555b2" providerId="ADAL" clId="{B482AE55-46F0-47FF-A0DF-90058ACF2D51}" dt="2024-02-02T21:31:33.433" v="1407" actId="26606"/>
        <pc:sldMkLst>
          <pc:docMk/>
          <pc:sldMk cId="1551696172" sldId="310"/>
        </pc:sldMkLst>
        <pc:spChg chg="mod">
          <ac:chgData name="Marie D Wood" userId="aa2bd842-f192-4e1e-9a66-5fb13dd555b2" providerId="ADAL" clId="{B482AE55-46F0-47FF-A0DF-90058ACF2D51}" dt="2024-02-02T21:31:33.433" v="1407" actId="26606"/>
          <ac:spMkLst>
            <pc:docMk/>
            <pc:sldMk cId="1551696172" sldId="310"/>
            <ac:spMk id="7" creationId="{8103113D-3FA7-10C8-CFF6-CF0FA3CF28D4}"/>
          </ac:spMkLst>
        </pc:spChg>
        <pc:spChg chg="ord">
          <ac:chgData name="Marie D Wood" userId="aa2bd842-f192-4e1e-9a66-5fb13dd555b2" providerId="ADAL" clId="{B482AE55-46F0-47FF-A0DF-90058ACF2D51}" dt="2024-02-02T21:31:33.433" v="1407" actId="26606"/>
          <ac:spMkLst>
            <pc:docMk/>
            <pc:sldMk cId="1551696172" sldId="310"/>
            <ac:spMk id="8" creationId="{090EFA5F-2C72-42AB-A069-51AFDC27C766}"/>
          </ac:spMkLst>
        </pc:spChg>
        <pc:picChg chg="add del mod">
          <ac:chgData name="Marie D Wood" userId="aa2bd842-f192-4e1e-9a66-5fb13dd555b2" providerId="ADAL" clId="{B482AE55-46F0-47FF-A0DF-90058ACF2D51}" dt="2024-02-02T21:30:59.063" v="1405" actId="478"/>
          <ac:picMkLst>
            <pc:docMk/>
            <pc:sldMk cId="1551696172" sldId="310"/>
            <ac:picMk id="3" creationId="{5EA05648-D6CF-B882-7249-516691938EC2}"/>
          </ac:picMkLst>
        </pc:picChg>
        <pc:picChg chg="add mod">
          <ac:chgData name="Marie D Wood" userId="aa2bd842-f192-4e1e-9a66-5fb13dd555b2" providerId="ADAL" clId="{B482AE55-46F0-47FF-A0DF-90058ACF2D51}" dt="2024-02-02T21:31:33.433" v="1407" actId="26606"/>
          <ac:picMkLst>
            <pc:docMk/>
            <pc:sldMk cId="1551696172" sldId="310"/>
            <ac:picMk id="6" creationId="{4962E6AB-0414-6EC0-BFE2-9D3545D0B652}"/>
          </ac:picMkLst>
        </pc:picChg>
      </pc:sldChg>
      <pc:sldChg chg="addSp modSp mod modNotesTx">
        <pc:chgData name="Marie D Wood" userId="aa2bd842-f192-4e1e-9a66-5fb13dd555b2" providerId="ADAL" clId="{B482AE55-46F0-47FF-A0DF-90058ACF2D51}" dt="2024-02-02T22:11:05.652" v="1558" actId="1076"/>
        <pc:sldMkLst>
          <pc:docMk/>
          <pc:sldMk cId="964847637" sldId="444"/>
        </pc:sldMkLst>
        <pc:spChg chg="mod">
          <ac:chgData name="Marie D Wood" userId="aa2bd842-f192-4e1e-9a66-5fb13dd555b2" providerId="ADAL" clId="{B482AE55-46F0-47FF-A0DF-90058ACF2D51}" dt="2024-02-02T22:11:03.598" v="1557" actId="1076"/>
          <ac:spMkLst>
            <pc:docMk/>
            <pc:sldMk cId="964847637" sldId="444"/>
            <ac:spMk id="7" creationId="{8103113D-3FA7-10C8-CFF6-CF0FA3CF28D4}"/>
          </ac:spMkLst>
        </pc:spChg>
        <pc:picChg chg="add mod">
          <ac:chgData name="Marie D Wood" userId="aa2bd842-f192-4e1e-9a66-5fb13dd555b2" providerId="ADAL" clId="{B482AE55-46F0-47FF-A0DF-90058ACF2D51}" dt="2024-02-02T22:11:05.652" v="1558" actId="1076"/>
          <ac:picMkLst>
            <pc:docMk/>
            <pc:sldMk cId="964847637" sldId="444"/>
            <ac:picMk id="3" creationId="{ADD24464-F113-5FE6-5A2D-F9ACD0F62D39}"/>
          </ac:picMkLst>
        </pc:picChg>
      </pc:sldChg>
      <pc:sldChg chg="modNotesTx">
        <pc:chgData name="Marie D Wood" userId="aa2bd842-f192-4e1e-9a66-5fb13dd555b2" providerId="ADAL" clId="{B482AE55-46F0-47FF-A0DF-90058ACF2D51}" dt="2024-02-02T19:51:26.105" v="1273" actId="5793"/>
        <pc:sldMkLst>
          <pc:docMk/>
          <pc:sldMk cId="88725199" sldId="495"/>
        </pc:sldMkLst>
      </pc:sldChg>
      <pc:sldChg chg="addSp modSp mod modNotesTx">
        <pc:chgData name="Marie D Wood" userId="aa2bd842-f192-4e1e-9a66-5fb13dd555b2" providerId="ADAL" clId="{B482AE55-46F0-47FF-A0DF-90058ACF2D51}" dt="2024-02-02T20:11:51.797" v="1290" actId="1076"/>
        <pc:sldMkLst>
          <pc:docMk/>
          <pc:sldMk cId="3019263647" sldId="496"/>
        </pc:sldMkLst>
        <pc:spChg chg="mod">
          <ac:chgData name="Marie D Wood" userId="aa2bd842-f192-4e1e-9a66-5fb13dd555b2" providerId="ADAL" clId="{B482AE55-46F0-47FF-A0DF-90058ACF2D51}" dt="2024-02-02T20:07:22.678" v="1280" actId="1076"/>
          <ac:spMkLst>
            <pc:docMk/>
            <pc:sldMk cId="3019263647" sldId="496"/>
            <ac:spMk id="6" creationId="{73C883DF-8168-96C3-7C5C-3DCF57EECB90}"/>
          </ac:spMkLst>
        </pc:spChg>
        <pc:picChg chg="add mod modCrop">
          <ac:chgData name="Marie D Wood" userId="aa2bd842-f192-4e1e-9a66-5fb13dd555b2" providerId="ADAL" clId="{B482AE55-46F0-47FF-A0DF-90058ACF2D51}" dt="2024-02-02T20:11:51.797" v="1290" actId="1076"/>
          <ac:picMkLst>
            <pc:docMk/>
            <pc:sldMk cId="3019263647" sldId="496"/>
            <ac:picMk id="3" creationId="{0C2FFDBB-ECE0-AA5B-C1F5-6B8FDEF07FAE}"/>
          </ac:picMkLst>
        </pc:picChg>
      </pc:sldChg>
      <pc:sldChg chg="addSp delSp modSp mod modNotesTx">
        <pc:chgData name="Marie D Wood" userId="aa2bd842-f192-4e1e-9a66-5fb13dd555b2" providerId="ADAL" clId="{B482AE55-46F0-47FF-A0DF-90058ACF2D51}" dt="2024-02-02T22:15:40.287" v="1603" actId="1076"/>
        <pc:sldMkLst>
          <pc:docMk/>
          <pc:sldMk cId="1606010094" sldId="498"/>
        </pc:sldMkLst>
        <pc:spChg chg="add mod">
          <ac:chgData name="Marie D Wood" userId="aa2bd842-f192-4e1e-9a66-5fb13dd555b2" providerId="ADAL" clId="{B482AE55-46F0-47FF-A0DF-90058ACF2D51}" dt="2024-02-02T13:49:58.642" v="41" actId="571"/>
          <ac:spMkLst>
            <pc:docMk/>
            <pc:sldMk cId="1606010094" sldId="498"/>
            <ac:spMk id="2" creationId="{129C80E0-8EA9-7FBE-2828-39E5A7DEDF4C}"/>
          </ac:spMkLst>
        </pc:spChg>
        <pc:spChg chg="mod">
          <ac:chgData name="Marie D Wood" userId="aa2bd842-f192-4e1e-9a66-5fb13dd555b2" providerId="ADAL" clId="{B482AE55-46F0-47FF-A0DF-90058ACF2D51}" dt="2024-02-02T21:44:31.952" v="1474" actId="26606"/>
          <ac:spMkLst>
            <pc:docMk/>
            <pc:sldMk cId="1606010094" sldId="498"/>
            <ac:spMk id="5" creationId="{B7278418-EB2A-8766-EC92-613B2ACBA277}"/>
          </ac:spMkLst>
        </pc:spChg>
        <pc:spChg chg="mod">
          <ac:chgData name="Marie D Wood" userId="aa2bd842-f192-4e1e-9a66-5fb13dd555b2" providerId="ADAL" clId="{B482AE55-46F0-47FF-A0DF-90058ACF2D51}" dt="2024-02-02T22:15:31.959" v="1601" actId="948"/>
          <ac:spMkLst>
            <pc:docMk/>
            <pc:sldMk cId="1606010094" sldId="498"/>
            <ac:spMk id="7" creationId="{8103113D-3FA7-10C8-CFF6-CF0FA3CF28D4}"/>
          </ac:spMkLst>
        </pc:spChg>
        <pc:spChg chg="del">
          <ac:chgData name="Marie D Wood" userId="aa2bd842-f192-4e1e-9a66-5fb13dd555b2" providerId="ADAL" clId="{B482AE55-46F0-47FF-A0DF-90058ACF2D51}" dt="2024-02-02T21:44:26.957" v="1473"/>
          <ac:spMkLst>
            <pc:docMk/>
            <pc:sldMk cId="1606010094" sldId="498"/>
            <ac:spMk id="13" creationId="{E507CCB2-88CA-B24D-1B66-4A95C7C85064}"/>
          </ac:spMkLst>
        </pc:spChg>
        <pc:picChg chg="add mod">
          <ac:chgData name="Marie D Wood" userId="aa2bd842-f192-4e1e-9a66-5fb13dd555b2" providerId="ADAL" clId="{B482AE55-46F0-47FF-A0DF-90058ACF2D51}" dt="2024-02-02T22:15:40.287" v="1603" actId="1076"/>
          <ac:picMkLst>
            <pc:docMk/>
            <pc:sldMk cId="1606010094" sldId="498"/>
            <ac:picMk id="6" creationId="{F9525941-9143-F782-7FE9-BAE0046ED688}"/>
          </ac:picMkLst>
        </pc:picChg>
      </pc:sldChg>
      <pc:sldChg chg="addSp delSp modSp mod modClrScheme chgLayout modNotesTx">
        <pc:chgData name="Marie D Wood" userId="aa2bd842-f192-4e1e-9a66-5fb13dd555b2" providerId="ADAL" clId="{B482AE55-46F0-47FF-A0DF-90058ACF2D51}" dt="2024-02-02T22:13:53.668" v="1591" actId="1076"/>
        <pc:sldMkLst>
          <pc:docMk/>
          <pc:sldMk cId="2075119686" sldId="500"/>
        </pc:sldMkLst>
        <pc:spChg chg="mod">
          <ac:chgData name="Marie D Wood" userId="aa2bd842-f192-4e1e-9a66-5fb13dd555b2" providerId="ADAL" clId="{B482AE55-46F0-47FF-A0DF-90058ACF2D51}" dt="2024-02-02T21:35:32.998" v="1427" actId="26606"/>
          <ac:spMkLst>
            <pc:docMk/>
            <pc:sldMk cId="2075119686" sldId="500"/>
            <ac:spMk id="5" creationId="{B7278418-EB2A-8766-EC92-613B2ACBA277}"/>
          </ac:spMkLst>
        </pc:spChg>
        <pc:spChg chg="mod ord">
          <ac:chgData name="Marie D Wood" userId="aa2bd842-f192-4e1e-9a66-5fb13dd555b2" providerId="ADAL" clId="{B482AE55-46F0-47FF-A0DF-90058ACF2D51}" dt="2024-02-02T22:13:45.528" v="1587" actId="948"/>
          <ac:spMkLst>
            <pc:docMk/>
            <pc:sldMk cId="2075119686" sldId="500"/>
            <ac:spMk id="6" creationId="{EEF286FB-F586-DE18-0BE1-B1AE50938679}"/>
          </ac:spMkLst>
        </pc:spChg>
        <pc:spChg chg="ord">
          <ac:chgData name="Marie D Wood" userId="aa2bd842-f192-4e1e-9a66-5fb13dd555b2" providerId="ADAL" clId="{B482AE55-46F0-47FF-A0DF-90058ACF2D51}" dt="2024-02-02T21:35:32.998" v="1427" actId="26606"/>
          <ac:spMkLst>
            <pc:docMk/>
            <pc:sldMk cId="2075119686" sldId="500"/>
            <ac:spMk id="8" creationId="{090EFA5F-2C72-42AB-A069-51AFDC27C766}"/>
          </ac:spMkLst>
        </pc:spChg>
        <pc:picChg chg="add mod ord modCrop">
          <ac:chgData name="Marie D Wood" userId="aa2bd842-f192-4e1e-9a66-5fb13dd555b2" providerId="ADAL" clId="{B482AE55-46F0-47FF-A0DF-90058ACF2D51}" dt="2024-02-02T22:13:53.668" v="1591" actId="1076"/>
          <ac:picMkLst>
            <pc:docMk/>
            <pc:sldMk cId="2075119686" sldId="500"/>
            <ac:picMk id="3" creationId="{D8E45A32-8A2D-A58D-9F3E-0DFF6D75556C}"/>
          </ac:picMkLst>
        </pc:picChg>
        <pc:picChg chg="add del mod">
          <ac:chgData name="Marie D Wood" userId="aa2bd842-f192-4e1e-9a66-5fb13dd555b2" providerId="ADAL" clId="{B482AE55-46F0-47FF-A0DF-90058ACF2D51}" dt="2024-02-02T21:36:50.406" v="1444" actId="478"/>
          <ac:picMkLst>
            <pc:docMk/>
            <pc:sldMk cId="2075119686" sldId="500"/>
            <ac:picMk id="4" creationId="{3F629902-E927-77F9-5B69-D118A96366B2}"/>
          </ac:picMkLst>
        </pc:picChg>
        <pc:picChg chg="add del mod">
          <ac:chgData name="Marie D Wood" userId="aa2bd842-f192-4e1e-9a66-5fb13dd555b2" providerId="ADAL" clId="{B482AE55-46F0-47FF-A0DF-90058ACF2D51}" dt="2024-02-02T20:28:24.946" v="1379" actId="478"/>
          <ac:picMkLst>
            <pc:docMk/>
            <pc:sldMk cId="2075119686" sldId="500"/>
            <ac:picMk id="1026" creationId="{74732832-B356-5C49-72FA-1AF12DDA4D0D}"/>
          </ac:picMkLst>
        </pc:picChg>
      </pc:sldChg>
      <pc:sldChg chg="modSp mod modNotesTx">
        <pc:chgData name="Marie D Wood" userId="aa2bd842-f192-4e1e-9a66-5fb13dd555b2" providerId="ADAL" clId="{B482AE55-46F0-47FF-A0DF-90058ACF2D51}" dt="2024-02-02T22:16:46.260" v="1610" actId="113"/>
        <pc:sldMkLst>
          <pc:docMk/>
          <pc:sldMk cId="3178157825" sldId="501"/>
        </pc:sldMkLst>
        <pc:spChg chg="mod">
          <ac:chgData name="Marie D Wood" userId="aa2bd842-f192-4e1e-9a66-5fb13dd555b2" providerId="ADAL" clId="{B482AE55-46F0-47FF-A0DF-90058ACF2D51}" dt="2024-02-02T22:16:46.260" v="1610" actId="113"/>
          <ac:spMkLst>
            <pc:docMk/>
            <pc:sldMk cId="3178157825" sldId="501"/>
            <ac:spMk id="6" creationId="{F7F41AE7-44FA-5D39-A115-58C650C3ECA9}"/>
          </ac:spMkLst>
        </pc:spChg>
      </pc:sldChg>
      <pc:sldChg chg="modSp mod modNotesTx">
        <pc:chgData name="Marie D Wood" userId="aa2bd842-f192-4e1e-9a66-5fb13dd555b2" providerId="ADAL" clId="{B482AE55-46F0-47FF-A0DF-90058ACF2D51}" dt="2024-02-02T22:17:53.199" v="1615" actId="948"/>
        <pc:sldMkLst>
          <pc:docMk/>
          <pc:sldMk cId="3059128509" sldId="507"/>
        </pc:sldMkLst>
        <pc:spChg chg="mod">
          <ac:chgData name="Marie D Wood" userId="aa2bd842-f192-4e1e-9a66-5fb13dd555b2" providerId="ADAL" clId="{B482AE55-46F0-47FF-A0DF-90058ACF2D51}" dt="2024-02-02T22:17:53.199" v="1615" actId="948"/>
          <ac:spMkLst>
            <pc:docMk/>
            <pc:sldMk cId="3059128509" sldId="507"/>
            <ac:spMk id="7" creationId="{8103113D-3FA7-10C8-CFF6-CF0FA3CF28D4}"/>
          </ac:spMkLst>
        </pc:spChg>
      </pc:sldChg>
      <pc:sldChg chg="modSp mod modNotesTx">
        <pc:chgData name="Marie D Wood" userId="aa2bd842-f192-4e1e-9a66-5fb13dd555b2" providerId="ADAL" clId="{B482AE55-46F0-47FF-A0DF-90058ACF2D51}" dt="2024-02-02T22:18:29.762" v="1621" actId="20577"/>
        <pc:sldMkLst>
          <pc:docMk/>
          <pc:sldMk cId="1011177051" sldId="508"/>
        </pc:sldMkLst>
        <pc:spChg chg="mod">
          <ac:chgData name="Marie D Wood" userId="aa2bd842-f192-4e1e-9a66-5fb13dd555b2" providerId="ADAL" clId="{B482AE55-46F0-47FF-A0DF-90058ACF2D51}" dt="2024-02-02T22:18:29.762" v="1621" actId="20577"/>
          <ac:spMkLst>
            <pc:docMk/>
            <pc:sldMk cId="1011177051" sldId="508"/>
            <ac:spMk id="7" creationId="{8103113D-3FA7-10C8-CFF6-CF0FA3CF28D4}"/>
          </ac:spMkLst>
        </pc:spChg>
      </pc:sldChg>
      <pc:sldChg chg="modSp mod modNotesTx">
        <pc:chgData name="Marie D Wood" userId="aa2bd842-f192-4e1e-9a66-5fb13dd555b2" providerId="ADAL" clId="{B482AE55-46F0-47FF-A0DF-90058ACF2D51}" dt="2024-02-02T22:11:51.092" v="1562" actId="403"/>
        <pc:sldMkLst>
          <pc:docMk/>
          <pc:sldMk cId="852878681" sldId="509"/>
        </pc:sldMkLst>
        <pc:spChg chg="mod">
          <ac:chgData name="Marie D Wood" userId="aa2bd842-f192-4e1e-9a66-5fb13dd555b2" providerId="ADAL" clId="{B482AE55-46F0-47FF-A0DF-90058ACF2D51}" dt="2024-02-02T22:11:51.092" v="1562" actId="403"/>
          <ac:spMkLst>
            <pc:docMk/>
            <pc:sldMk cId="852878681" sldId="509"/>
            <ac:spMk id="7" creationId="{8103113D-3FA7-10C8-CFF6-CF0FA3CF28D4}"/>
          </ac:spMkLst>
        </pc:spChg>
      </pc:sldChg>
      <pc:sldChg chg="addSp delSp modSp mod modClrScheme chgLayout modNotesTx">
        <pc:chgData name="Marie D Wood" userId="aa2bd842-f192-4e1e-9a66-5fb13dd555b2" providerId="ADAL" clId="{B482AE55-46F0-47FF-A0DF-90058ACF2D51}" dt="2024-02-02T22:14:35.984" v="1594" actId="403"/>
        <pc:sldMkLst>
          <pc:docMk/>
          <pc:sldMk cId="2777393925" sldId="510"/>
        </pc:sldMkLst>
        <pc:spChg chg="mod">
          <ac:chgData name="Marie D Wood" userId="aa2bd842-f192-4e1e-9a66-5fb13dd555b2" providerId="ADAL" clId="{B482AE55-46F0-47FF-A0DF-90058ACF2D51}" dt="2024-02-02T21:40:55.131" v="1460" actId="26606"/>
          <ac:spMkLst>
            <pc:docMk/>
            <pc:sldMk cId="2777393925" sldId="510"/>
            <ac:spMk id="5" creationId="{B7278418-EB2A-8766-EC92-613B2ACBA277}"/>
          </ac:spMkLst>
        </pc:spChg>
        <pc:spChg chg="mod ord">
          <ac:chgData name="Marie D Wood" userId="aa2bd842-f192-4e1e-9a66-5fb13dd555b2" providerId="ADAL" clId="{B482AE55-46F0-47FF-A0DF-90058ACF2D51}" dt="2024-02-02T22:14:35.984" v="1594" actId="403"/>
          <ac:spMkLst>
            <pc:docMk/>
            <pc:sldMk cId="2777393925" sldId="510"/>
            <ac:spMk id="7" creationId="{8103113D-3FA7-10C8-CFF6-CF0FA3CF28D4}"/>
          </ac:spMkLst>
        </pc:spChg>
        <pc:spChg chg="ord">
          <ac:chgData name="Marie D Wood" userId="aa2bd842-f192-4e1e-9a66-5fb13dd555b2" providerId="ADAL" clId="{B482AE55-46F0-47FF-A0DF-90058ACF2D51}" dt="2024-02-02T21:40:55.131" v="1460" actId="26606"/>
          <ac:spMkLst>
            <pc:docMk/>
            <pc:sldMk cId="2777393925" sldId="510"/>
            <ac:spMk id="8" creationId="{090EFA5F-2C72-42AB-A069-51AFDC27C766}"/>
          </ac:spMkLst>
        </pc:spChg>
        <pc:picChg chg="add del mod">
          <ac:chgData name="Marie D Wood" userId="aa2bd842-f192-4e1e-9a66-5fb13dd555b2" providerId="ADAL" clId="{B482AE55-46F0-47FF-A0DF-90058ACF2D51}" dt="2024-02-02T21:37:59.482" v="1452" actId="478"/>
          <ac:picMkLst>
            <pc:docMk/>
            <pc:sldMk cId="2777393925" sldId="510"/>
            <ac:picMk id="2" creationId="{A4556C94-6019-833F-902E-354E90BF181A}"/>
          </ac:picMkLst>
        </pc:picChg>
        <pc:picChg chg="add mod">
          <ac:chgData name="Marie D Wood" userId="aa2bd842-f192-4e1e-9a66-5fb13dd555b2" providerId="ADAL" clId="{B482AE55-46F0-47FF-A0DF-90058ACF2D51}" dt="2024-02-02T21:41:46.028" v="1472" actId="208"/>
          <ac:picMkLst>
            <pc:docMk/>
            <pc:sldMk cId="2777393925" sldId="510"/>
            <ac:picMk id="4" creationId="{B9789EFE-B092-9ACD-A5ED-BE925AFD96B5}"/>
          </ac:picMkLst>
        </pc:picChg>
      </pc:sldChg>
      <pc:sldChg chg="modSp mod modNotesTx">
        <pc:chgData name="Marie D Wood" userId="aa2bd842-f192-4e1e-9a66-5fb13dd555b2" providerId="ADAL" clId="{B482AE55-46F0-47FF-A0DF-90058ACF2D51}" dt="2024-02-02T22:14:54.134" v="1596" actId="403"/>
        <pc:sldMkLst>
          <pc:docMk/>
          <pc:sldMk cId="4146796675" sldId="511"/>
        </pc:sldMkLst>
        <pc:spChg chg="mod">
          <ac:chgData name="Marie D Wood" userId="aa2bd842-f192-4e1e-9a66-5fb13dd555b2" providerId="ADAL" clId="{B482AE55-46F0-47FF-A0DF-90058ACF2D51}" dt="2024-02-02T22:14:54.134" v="1596" actId="403"/>
          <ac:spMkLst>
            <pc:docMk/>
            <pc:sldMk cId="4146796675" sldId="511"/>
            <ac:spMk id="7" creationId="{8103113D-3FA7-10C8-CFF6-CF0FA3CF28D4}"/>
          </ac:spMkLst>
        </pc:spChg>
      </pc:sldChg>
      <pc:sldChg chg="addSp modSp mod modNotesTx">
        <pc:chgData name="Marie D Wood" userId="aa2bd842-f192-4e1e-9a66-5fb13dd555b2" providerId="ADAL" clId="{B482AE55-46F0-47FF-A0DF-90058ACF2D51}" dt="2024-02-02T21:37:47.116" v="1451" actId="1076"/>
        <pc:sldMkLst>
          <pc:docMk/>
          <pc:sldMk cId="3536935754" sldId="512"/>
        </pc:sldMkLst>
        <pc:spChg chg="mod">
          <ac:chgData name="Marie D Wood" userId="aa2bd842-f192-4e1e-9a66-5fb13dd555b2" providerId="ADAL" clId="{B482AE55-46F0-47FF-A0DF-90058ACF2D51}" dt="2024-02-02T21:37:33.024" v="1449" actId="5793"/>
          <ac:spMkLst>
            <pc:docMk/>
            <pc:sldMk cId="3536935754" sldId="512"/>
            <ac:spMk id="9" creationId="{A91842CA-6E69-B675-91A9-FD1ACC423C10}"/>
          </ac:spMkLst>
        </pc:spChg>
        <pc:picChg chg="add mod">
          <ac:chgData name="Marie D Wood" userId="aa2bd842-f192-4e1e-9a66-5fb13dd555b2" providerId="ADAL" clId="{B482AE55-46F0-47FF-A0DF-90058ACF2D51}" dt="2024-02-02T21:37:47.116" v="1451" actId="1076"/>
          <ac:picMkLst>
            <pc:docMk/>
            <pc:sldMk cId="3536935754" sldId="512"/>
            <ac:picMk id="2" creationId="{697C2BA5-BE10-F2EC-A179-8CB1BED3057E}"/>
          </ac:picMkLst>
        </pc:picChg>
      </pc:sldChg>
      <pc:sldChg chg="modSp mod modNotesTx">
        <pc:chgData name="Marie D Wood" userId="aa2bd842-f192-4e1e-9a66-5fb13dd555b2" providerId="ADAL" clId="{B482AE55-46F0-47FF-A0DF-90058ACF2D51}" dt="2024-02-02T22:15:58.296" v="1604" actId="113"/>
        <pc:sldMkLst>
          <pc:docMk/>
          <pc:sldMk cId="3424106152" sldId="513"/>
        </pc:sldMkLst>
        <pc:spChg chg="mod">
          <ac:chgData name="Marie D Wood" userId="aa2bd842-f192-4e1e-9a66-5fb13dd555b2" providerId="ADAL" clId="{B482AE55-46F0-47FF-A0DF-90058ACF2D51}" dt="2024-02-02T22:15:58.296" v="1604" actId="113"/>
          <ac:spMkLst>
            <pc:docMk/>
            <pc:sldMk cId="3424106152" sldId="513"/>
            <ac:spMk id="7" creationId="{8103113D-3FA7-10C8-CFF6-CF0FA3CF28D4}"/>
          </ac:spMkLst>
        </pc:spChg>
      </pc:sldChg>
      <pc:sldChg chg="modSp mod modNotesTx">
        <pc:chgData name="Marie D Wood" userId="aa2bd842-f192-4e1e-9a66-5fb13dd555b2" providerId="ADAL" clId="{B482AE55-46F0-47FF-A0DF-90058ACF2D51}" dt="2024-02-02T22:18:53.409" v="1625" actId="113"/>
        <pc:sldMkLst>
          <pc:docMk/>
          <pc:sldMk cId="2998313055" sldId="517"/>
        </pc:sldMkLst>
        <pc:spChg chg="mod">
          <ac:chgData name="Marie D Wood" userId="aa2bd842-f192-4e1e-9a66-5fb13dd555b2" providerId="ADAL" clId="{B482AE55-46F0-47FF-A0DF-90058ACF2D51}" dt="2024-02-02T22:18:53.409" v="1625" actId="113"/>
          <ac:spMkLst>
            <pc:docMk/>
            <pc:sldMk cId="2998313055" sldId="517"/>
            <ac:spMk id="7" creationId="{8103113D-3FA7-10C8-CFF6-CF0FA3CF28D4}"/>
          </ac:spMkLst>
        </pc:spChg>
      </pc:sldChg>
      <pc:sldChg chg="modSp mod modNotesTx">
        <pc:chgData name="Marie D Wood" userId="aa2bd842-f192-4e1e-9a66-5fb13dd555b2" providerId="ADAL" clId="{B482AE55-46F0-47FF-A0DF-90058ACF2D51}" dt="2024-02-02T22:19:16.179" v="1628" actId="113"/>
        <pc:sldMkLst>
          <pc:docMk/>
          <pc:sldMk cId="165733473" sldId="519"/>
        </pc:sldMkLst>
        <pc:spChg chg="mod">
          <ac:chgData name="Marie D Wood" userId="aa2bd842-f192-4e1e-9a66-5fb13dd555b2" providerId="ADAL" clId="{B482AE55-46F0-47FF-A0DF-90058ACF2D51}" dt="2024-02-02T22:19:16.179" v="1628" actId="113"/>
          <ac:spMkLst>
            <pc:docMk/>
            <pc:sldMk cId="165733473" sldId="519"/>
            <ac:spMk id="7" creationId="{8103113D-3FA7-10C8-CFF6-CF0FA3CF28D4}"/>
          </ac:spMkLst>
        </pc:spChg>
      </pc:sldChg>
      <pc:sldChg chg="addSp modSp mod modClrScheme chgLayout modNotesTx">
        <pc:chgData name="Marie D Wood" userId="aa2bd842-f192-4e1e-9a66-5fb13dd555b2" providerId="ADAL" clId="{B482AE55-46F0-47FF-A0DF-90058ACF2D51}" dt="2024-02-02T21:52:39.893" v="1517" actId="1076"/>
        <pc:sldMkLst>
          <pc:docMk/>
          <pc:sldMk cId="4124579669" sldId="520"/>
        </pc:sldMkLst>
        <pc:spChg chg="mod">
          <ac:chgData name="Marie D Wood" userId="aa2bd842-f192-4e1e-9a66-5fb13dd555b2" providerId="ADAL" clId="{B482AE55-46F0-47FF-A0DF-90058ACF2D51}" dt="2024-02-02T21:52:30.842" v="1513" actId="26606"/>
          <ac:spMkLst>
            <pc:docMk/>
            <pc:sldMk cId="4124579669" sldId="520"/>
            <ac:spMk id="5" creationId="{B7278418-EB2A-8766-EC92-613B2ACBA277}"/>
          </ac:spMkLst>
        </pc:spChg>
        <pc:spChg chg="mod ord">
          <ac:chgData name="Marie D Wood" userId="aa2bd842-f192-4e1e-9a66-5fb13dd555b2" providerId="ADAL" clId="{B482AE55-46F0-47FF-A0DF-90058ACF2D51}" dt="2024-02-02T21:52:38.361" v="1516" actId="1076"/>
          <ac:spMkLst>
            <pc:docMk/>
            <pc:sldMk cId="4124579669" sldId="520"/>
            <ac:spMk id="7" creationId="{8103113D-3FA7-10C8-CFF6-CF0FA3CF28D4}"/>
          </ac:spMkLst>
        </pc:spChg>
        <pc:spChg chg="ord">
          <ac:chgData name="Marie D Wood" userId="aa2bd842-f192-4e1e-9a66-5fb13dd555b2" providerId="ADAL" clId="{B482AE55-46F0-47FF-A0DF-90058ACF2D51}" dt="2024-02-02T21:52:30.842" v="1513" actId="26606"/>
          <ac:spMkLst>
            <pc:docMk/>
            <pc:sldMk cId="4124579669" sldId="520"/>
            <ac:spMk id="8" creationId="{090EFA5F-2C72-42AB-A069-51AFDC27C766}"/>
          </ac:spMkLst>
        </pc:spChg>
        <pc:picChg chg="add mod modCrop">
          <ac:chgData name="Marie D Wood" userId="aa2bd842-f192-4e1e-9a66-5fb13dd555b2" providerId="ADAL" clId="{B482AE55-46F0-47FF-A0DF-90058ACF2D51}" dt="2024-02-02T21:52:39.893" v="1517" actId="1076"/>
          <ac:picMkLst>
            <pc:docMk/>
            <pc:sldMk cId="4124579669" sldId="520"/>
            <ac:picMk id="3" creationId="{D76CF60C-B001-CD47-3CC8-5339E0444BA7}"/>
          </ac:picMkLst>
        </pc:picChg>
      </pc:sldChg>
      <pc:sldChg chg="addSp modSp mod modNotesTx">
        <pc:chgData name="Marie D Wood" userId="aa2bd842-f192-4e1e-9a66-5fb13dd555b2" providerId="ADAL" clId="{B482AE55-46F0-47FF-A0DF-90058ACF2D51}" dt="2024-02-02T22:08:32.302" v="1534" actId="1076"/>
        <pc:sldMkLst>
          <pc:docMk/>
          <pc:sldMk cId="2071456576" sldId="522"/>
        </pc:sldMkLst>
        <pc:spChg chg="mod">
          <ac:chgData name="Marie D Wood" userId="aa2bd842-f192-4e1e-9a66-5fb13dd555b2" providerId="ADAL" clId="{B482AE55-46F0-47FF-A0DF-90058ACF2D51}" dt="2024-02-02T22:08:27.830" v="1533" actId="1076"/>
          <ac:spMkLst>
            <pc:docMk/>
            <pc:sldMk cId="2071456576" sldId="522"/>
            <ac:spMk id="7" creationId="{8103113D-3FA7-10C8-CFF6-CF0FA3CF28D4}"/>
          </ac:spMkLst>
        </pc:spChg>
        <pc:picChg chg="add mod modCrop">
          <ac:chgData name="Marie D Wood" userId="aa2bd842-f192-4e1e-9a66-5fb13dd555b2" providerId="ADAL" clId="{B482AE55-46F0-47FF-A0DF-90058ACF2D51}" dt="2024-02-02T22:08:32.302" v="1534" actId="1076"/>
          <ac:picMkLst>
            <pc:docMk/>
            <pc:sldMk cId="2071456576" sldId="522"/>
            <ac:picMk id="3" creationId="{C176E551-6BB9-15CF-3F00-D960B5D69E2F}"/>
          </ac:picMkLst>
        </pc:picChg>
      </pc:sldChg>
      <pc:sldChg chg="modSp mod modNotesTx">
        <pc:chgData name="Marie D Wood" userId="aa2bd842-f192-4e1e-9a66-5fb13dd555b2" providerId="ADAL" clId="{B482AE55-46F0-47FF-A0DF-90058ACF2D51}" dt="2024-02-02T19:42:08.167" v="1079" actId="14"/>
        <pc:sldMkLst>
          <pc:docMk/>
          <pc:sldMk cId="1280580157" sldId="523"/>
        </pc:sldMkLst>
        <pc:spChg chg="mod">
          <ac:chgData name="Marie D Wood" userId="aa2bd842-f192-4e1e-9a66-5fb13dd555b2" providerId="ADAL" clId="{B482AE55-46F0-47FF-A0DF-90058ACF2D51}" dt="2024-02-02T13:58:56.935" v="153" actId="113"/>
          <ac:spMkLst>
            <pc:docMk/>
            <pc:sldMk cId="1280580157" sldId="523"/>
            <ac:spMk id="7" creationId="{8103113D-3FA7-10C8-CFF6-CF0FA3CF28D4}"/>
          </ac:spMkLst>
        </pc:spChg>
        <pc:picChg chg="mod">
          <ac:chgData name="Marie D Wood" userId="aa2bd842-f192-4e1e-9a66-5fb13dd555b2" providerId="ADAL" clId="{B482AE55-46F0-47FF-A0DF-90058ACF2D51}" dt="2024-02-02T13:58:38.059" v="152" actId="1076"/>
          <ac:picMkLst>
            <pc:docMk/>
            <pc:sldMk cId="1280580157" sldId="523"/>
            <ac:picMk id="11266" creationId="{39294791-6F78-AC3B-958C-ADD12B2DD2F7}"/>
          </ac:picMkLst>
        </pc:picChg>
      </pc:sldChg>
      <pc:sldChg chg="addSp modSp mod modNotesTx">
        <pc:chgData name="Marie D Wood" userId="aa2bd842-f192-4e1e-9a66-5fb13dd555b2" providerId="ADAL" clId="{B482AE55-46F0-47FF-A0DF-90058ACF2D51}" dt="2024-02-02T20:22:44.563" v="1318" actId="1076"/>
        <pc:sldMkLst>
          <pc:docMk/>
          <pc:sldMk cId="17140509" sldId="524"/>
        </pc:sldMkLst>
        <pc:spChg chg="mod">
          <ac:chgData name="Marie D Wood" userId="aa2bd842-f192-4e1e-9a66-5fb13dd555b2" providerId="ADAL" clId="{B482AE55-46F0-47FF-A0DF-90058ACF2D51}" dt="2024-02-02T20:15:51.728" v="1306" actId="14100"/>
          <ac:spMkLst>
            <pc:docMk/>
            <pc:sldMk cId="17140509" sldId="524"/>
            <ac:spMk id="7" creationId="{8103113D-3FA7-10C8-CFF6-CF0FA3CF28D4}"/>
          </ac:spMkLst>
        </pc:spChg>
        <pc:picChg chg="add mod modCrop">
          <ac:chgData name="Marie D Wood" userId="aa2bd842-f192-4e1e-9a66-5fb13dd555b2" providerId="ADAL" clId="{B482AE55-46F0-47FF-A0DF-90058ACF2D51}" dt="2024-02-02T20:22:44.563" v="1318" actId="1076"/>
          <ac:picMkLst>
            <pc:docMk/>
            <pc:sldMk cId="17140509" sldId="524"/>
            <ac:picMk id="3" creationId="{8CB0C956-5FCD-2873-6487-0F371F0D38D7}"/>
          </ac:picMkLst>
        </pc:picChg>
      </pc:sldChg>
      <pc:sldChg chg="modSp mod modNotesTx">
        <pc:chgData name="Marie D Wood" userId="aa2bd842-f192-4e1e-9a66-5fb13dd555b2" providerId="ADAL" clId="{B482AE55-46F0-47FF-A0DF-90058ACF2D51}" dt="2024-02-02T22:09:31.478" v="1547" actId="20577"/>
        <pc:sldMkLst>
          <pc:docMk/>
          <pc:sldMk cId="33080053" sldId="526"/>
        </pc:sldMkLst>
        <pc:spChg chg="mod">
          <ac:chgData name="Marie D Wood" userId="aa2bd842-f192-4e1e-9a66-5fb13dd555b2" providerId="ADAL" clId="{B482AE55-46F0-47FF-A0DF-90058ACF2D51}" dt="2024-02-02T22:09:31.478" v="1547" actId="20577"/>
          <ac:spMkLst>
            <pc:docMk/>
            <pc:sldMk cId="33080053" sldId="526"/>
            <ac:spMk id="7" creationId="{8103113D-3FA7-10C8-CFF6-CF0FA3CF28D4}"/>
          </ac:spMkLst>
        </pc:spChg>
      </pc:sldChg>
      <pc:sldChg chg="modSp mod modNotesTx">
        <pc:chgData name="Marie D Wood" userId="aa2bd842-f192-4e1e-9a66-5fb13dd555b2" providerId="ADAL" clId="{B482AE55-46F0-47FF-A0DF-90058ACF2D51}" dt="2024-02-02T22:09:40.100" v="1548" actId="1076"/>
        <pc:sldMkLst>
          <pc:docMk/>
          <pc:sldMk cId="3234835290" sldId="527"/>
        </pc:sldMkLst>
        <pc:spChg chg="mod">
          <ac:chgData name="Marie D Wood" userId="aa2bd842-f192-4e1e-9a66-5fb13dd555b2" providerId="ADAL" clId="{B482AE55-46F0-47FF-A0DF-90058ACF2D51}" dt="2024-02-02T22:09:40.100" v="1548" actId="1076"/>
          <ac:spMkLst>
            <pc:docMk/>
            <pc:sldMk cId="3234835290" sldId="527"/>
            <ac:spMk id="7" creationId="{8103113D-3FA7-10C8-CFF6-CF0FA3CF28D4}"/>
          </ac:spMkLst>
        </pc:spChg>
      </pc:sldChg>
      <pc:sldChg chg="addSp modSp mod modNotesTx">
        <pc:chgData name="Marie D Wood" userId="aa2bd842-f192-4e1e-9a66-5fb13dd555b2" providerId="ADAL" clId="{B482AE55-46F0-47FF-A0DF-90058ACF2D51}" dt="2024-02-02T21:29:16.441" v="1401" actId="1076"/>
        <pc:sldMkLst>
          <pc:docMk/>
          <pc:sldMk cId="1593749462" sldId="528"/>
        </pc:sldMkLst>
        <pc:spChg chg="mod">
          <ac:chgData name="Marie D Wood" userId="aa2bd842-f192-4e1e-9a66-5fb13dd555b2" providerId="ADAL" clId="{B482AE55-46F0-47FF-A0DF-90058ACF2D51}" dt="2024-02-02T21:29:00.056" v="1395" actId="948"/>
          <ac:spMkLst>
            <pc:docMk/>
            <pc:sldMk cId="1593749462" sldId="528"/>
            <ac:spMk id="7" creationId="{8103113D-3FA7-10C8-CFF6-CF0FA3CF28D4}"/>
          </ac:spMkLst>
        </pc:spChg>
        <pc:picChg chg="add mod modCrop">
          <ac:chgData name="Marie D Wood" userId="aa2bd842-f192-4e1e-9a66-5fb13dd555b2" providerId="ADAL" clId="{B482AE55-46F0-47FF-A0DF-90058ACF2D51}" dt="2024-02-02T21:29:16.441" v="1401" actId="1076"/>
          <ac:picMkLst>
            <pc:docMk/>
            <pc:sldMk cId="1593749462" sldId="528"/>
            <ac:picMk id="3" creationId="{4066FAF7-33CF-C314-65EC-D58D0D38E6DA}"/>
          </ac:picMkLst>
        </pc:picChg>
      </pc:sldChg>
      <pc:sldChg chg="modSp mod modNotesTx">
        <pc:chgData name="Marie D Wood" userId="aa2bd842-f192-4e1e-9a66-5fb13dd555b2" providerId="ADAL" clId="{B482AE55-46F0-47FF-A0DF-90058ACF2D51}" dt="2024-02-02T22:10:48.278" v="1556" actId="14100"/>
        <pc:sldMkLst>
          <pc:docMk/>
          <pc:sldMk cId="417864523" sldId="530"/>
        </pc:sldMkLst>
        <pc:spChg chg="mod ord">
          <ac:chgData name="Marie D Wood" userId="aa2bd842-f192-4e1e-9a66-5fb13dd555b2" providerId="ADAL" clId="{B482AE55-46F0-47FF-A0DF-90058ACF2D51}" dt="2024-02-02T22:10:48.278" v="1556" actId="14100"/>
          <ac:spMkLst>
            <pc:docMk/>
            <pc:sldMk cId="417864523" sldId="530"/>
            <ac:spMk id="7" creationId="{8103113D-3FA7-10C8-CFF6-CF0FA3CF28D4}"/>
          </ac:spMkLst>
        </pc:spChg>
        <pc:picChg chg="mod">
          <ac:chgData name="Marie D Wood" userId="aa2bd842-f192-4e1e-9a66-5fb13dd555b2" providerId="ADAL" clId="{B482AE55-46F0-47FF-A0DF-90058ACF2D51}" dt="2024-02-02T22:10:41.185" v="1554" actId="14100"/>
          <ac:picMkLst>
            <pc:docMk/>
            <pc:sldMk cId="417864523" sldId="530"/>
            <ac:picMk id="12290" creationId="{3C43B1E4-65B4-451B-53EE-0620F4CF984F}"/>
          </ac:picMkLst>
        </pc:picChg>
      </pc:sldChg>
      <pc:sldChg chg="addSp delSp modSp mod modNotesTx">
        <pc:chgData name="Marie D Wood" userId="aa2bd842-f192-4e1e-9a66-5fb13dd555b2" providerId="ADAL" clId="{B482AE55-46F0-47FF-A0DF-90058ACF2D51}" dt="2024-02-02T22:19:42.267" v="1629" actId="478"/>
        <pc:sldMkLst>
          <pc:docMk/>
          <pc:sldMk cId="900611554" sldId="532"/>
        </pc:sldMkLst>
        <pc:spChg chg="mod">
          <ac:chgData name="Marie D Wood" userId="aa2bd842-f192-4e1e-9a66-5fb13dd555b2" providerId="ADAL" clId="{B482AE55-46F0-47FF-A0DF-90058ACF2D51}" dt="2024-02-02T21:49:11.509" v="1497" actId="14100"/>
          <ac:spMkLst>
            <pc:docMk/>
            <pc:sldMk cId="900611554" sldId="532"/>
            <ac:spMk id="7" creationId="{8103113D-3FA7-10C8-CFF6-CF0FA3CF28D4}"/>
          </ac:spMkLst>
        </pc:spChg>
        <pc:picChg chg="add del mod">
          <ac:chgData name="Marie D Wood" userId="aa2bd842-f192-4e1e-9a66-5fb13dd555b2" providerId="ADAL" clId="{B482AE55-46F0-47FF-A0DF-90058ACF2D51}" dt="2024-02-02T22:19:42.267" v="1629" actId="478"/>
          <ac:picMkLst>
            <pc:docMk/>
            <pc:sldMk cId="900611554" sldId="532"/>
            <ac:picMk id="3" creationId="{CC279FC0-5673-BF1A-28B2-8D0BE4F696CD}"/>
          </ac:picMkLst>
        </pc:picChg>
      </pc:sldChg>
      <pc:sldChg chg="del">
        <pc:chgData name="Marie D Wood" userId="aa2bd842-f192-4e1e-9a66-5fb13dd555b2" providerId="ADAL" clId="{B482AE55-46F0-47FF-A0DF-90058ACF2D51}" dt="2024-02-02T14:07:34.365" v="178" actId="47"/>
        <pc:sldMkLst>
          <pc:docMk/>
          <pc:sldMk cId="2915102559" sldId="533"/>
        </pc:sldMkLst>
      </pc:sldChg>
      <pc:sldChg chg="modSp mod modNotesTx">
        <pc:chgData name="Marie D Wood" userId="aa2bd842-f192-4e1e-9a66-5fb13dd555b2" providerId="ADAL" clId="{B482AE55-46F0-47FF-A0DF-90058ACF2D51}" dt="2024-02-02T22:10:03.950" v="1551" actId="1076"/>
        <pc:sldMkLst>
          <pc:docMk/>
          <pc:sldMk cId="1820709769" sldId="534"/>
        </pc:sldMkLst>
        <pc:spChg chg="mod">
          <ac:chgData name="Marie D Wood" userId="aa2bd842-f192-4e1e-9a66-5fb13dd555b2" providerId="ADAL" clId="{B482AE55-46F0-47FF-A0DF-90058ACF2D51}" dt="2024-02-02T22:10:03.950" v="1551" actId="1076"/>
          <ac:spMkLst>
            <pc:docMk/>
            <pc:sldMk cId="1820709769" sldId="534"/>
            <ac:spMk id="7" creationId="{8103113D-3FA7-10C8-CFF6-CF0FA3CF28D4}"/>
          </ac:spMkLst>
        </pc:spChg>
      </pc:sldChg>
    </pc:docChg>
  </pc:docChgLst>
  <pc:docChgLst>
    <pc:chgData name="Marie D Wood" userId="aa2bd842-f192-4e1e-9a66-5fb13dd555b2" providerId="ADAL" clId="{952DA61E-397A-47BB-8E3E-1B38E3DAC2D9}"/>
    <pc:docChg chg="undo custSel addSld delSld modSld sldOrd modMainMaster modSection">
      <pc:chgData name="Marie D Wood" userId="aa2bd842-f192-4e1e-9a66-5fb13dd555b2" providerId="ADAL" clId="{952DA61E-397A-47BB-8E3E-1B38E3DAC2D9}" dt="2024-01-24T19:00:21.091" v="741" actId="47"/>
      <pc:docMkLst>
        <pc:docMk/>
      </pc:docMkLst>
      <pc:sldChg chg="addSp delSp modSp mod modClrScheme chgLayout">
        <pc:chgData name="Marie D Wood" userId="aa2bd842-f192-4e1e-9a66-5fb13dd555b2" providerId="ADAL" clId="{952DA61E-397A-47BB-8E3E-1B38E3DAC2D9}" dt="2024-01-22T19:26:46.149" v="394" actId="27636"/>
        <pc:sldMkLst>
          <pc:docMk/>
          <pc:sldMk cId="1551696172" sldId="310"/>
        </pc:sldMkLst>
        <pc:spChg chg="mod">
          <ac:chgData name="Marie D Wood" userId="aa2bd842-f192-4e1e-9a66-5fb13dd555b2" providerId="ADAL" clId="{952DA61E-397A-47BB-8E3E-1B38E3DAC2D9}" dt="2024-01-10T18:57:11.975" v="250" actId="26606"/>
          <ac:spMkLst>
            <pc:docMk/>
            <pc:sldMk cId="1551696172" sldId="310"/>
            <ac:spMk id="5" creationId="{B7278418-EB2A-8766-EC92-613B2ACBA277}"/>
          </ac:spMkLst>
        </pc:spChg>
        <pc:spChg chg="mod">
          <ac:chgData name="Marie D Wood" userId="aa2bd842-f192-4e1e-9a66-5fb13dd555b2" providerId="ADAL" clId="{952DA61E-397A-47BB-8E3E-1B38E3DAC2D9}" dt="2024-01-22T19:26:46.149" v="394" actId="27636"/>
          <ac:spMkLst>
            <pc:docMk/>
            <pc:sldMk cId="1551696172" sldId="310"/>
            <ac:spMk id="7" creationId="{8103113D-3FA7-10C8-CFF6-CF0FA3CF28D4}"/>
          </ac:spMkLst>
        </pc:spChg>
        <pc:spChg chg="ord">
          <ac:chgData name="Marie D Wood" userId="aa2bd842-f192-4e1e-9a66-5fb13dd555b2" providerId="ADAL" clId="{952DA61E-397A-47BB-8E3E-1B38E3DAC2D9}" dt="2024-01-10T18:57:11.975" v="250" actId="26606"/>
          <ac:spMkLst>
            <pc:docMk/>
            <pc:sldMk cId="1551696172" sldId="310"/>
            <ac:spMk id="8" creationId="{090EFA5F-2C72-42AB-A069-51AFDC27C766}"/>
          </ac:spMkLst>
        </pc:spChg>
        <pc:spChg chg="add del mod">
          <ac:chgData name="Marie D Wood" userId="aa2bd842-f192-4e1e-9a66-5fb13dd555b2" providerId="ADAL" clId="{952DA61E-397A-47BB-8E3E-1B38E3DAC2D9}" dt="2024-01-22T19:26:42.125" v="392" actId="478"/>
          <ac:spMkLst>
            <pc:docMk/>
            <pc:sldMk cId="1551696172" sldId="310"/>
            <ac:spMk id="13" creationId="{6B55B8A7-31D3-E094-3F28-A62DF6AD58C9}"/>
          </ac:spMkLst>
        </pc:spChg>
      </pc:sldChg>
      <pc:sldChg chg="modSp mod">
        <pc:chgData name="Marie D Wood" userId="aa2bd842-f192-4e1e-9a66-5fb13dd555b2" providerId="ADAL" clId="{952DA61E-397A-47BB-8E3E-1B38E3DAC2D9}" dt="2024-01-10T18:54:49.103" v="204" actId="20577"/>
        <pc:sldMkLst>
          <pc:docMk/>
          <pc:sldMk cId="964847637" sldId="444"/>
        </pc:sldMkLst>
        <pc:spChg chg="mod">
          <ac:chgData name="Marie D Wood" userId="aa2bd842-f192-4e1e-9a66-5fb13dd555b2" providerId="ADAL" clId="{952DA61E-397A-47BB-8E3E-1B38E3DAC2D9}" dt="2024-01-10T18:54:49.103" v="204" actId="20577"/>
          <ac:spMkLst>
            <pc:docMk/>
            <pc:sldMk cId="964847637" sldId="444"/>
            <ac:spMk id="7" creationId="{8103113D-3FA7-10C8-CFF6-CF0FA3CF28D4}"/>
          </ac:spMkLst>
        </pc:spChg>
      </pc:sldChg>
      <pc:sldChg chg="modSp mod">
        <pc:chgData name="Marie D Wood" userId="aa2bd842-f192-4e1e-9a66-5fb13dd555b2" providerId="ADAL" clId="{952DA61E-397A-47BB-8E3E-1B38E3DAC2D9}" dt="2024-01-10T18:55:02.121" v="206" actId="948"/>
        <pc:sldMkLst>
          <pc:docMk/>
          <pc:sldMk cId="88725199" sldId="495"/>
        </pc:sldMkLst>
        <pc:spChg chg="mod">
          <ac:chgData name="Marie D Wood" userId="aa2bd842-f192-4e1e-9a66-5fb13dd555b2" providerId="ADAL" clId="{952DA61E-397A-47BB-8E3E-1B38E3DAC2D9}" dt="2024-01-10T18:55:02.121" v="206" actId="948"/>
          <ac:spMkLst>
            <pc:docMk/>
            <pc:sldMk cId="88725199" sldId="495"/>
            <ac:spMk id="7" creationId="{8103113D-3FA7-10C8-CFF6-CF0FA3CF28D4}"/>
          </ac:spMkLst>
        </pc:spChg>
      </pc:sldChg>
      <pc:sldChg chg="addSp delSp modSp mod">
        <pc:chgData name="Marie D Wood" userId="aa2bd842-f192-4e1e-9a66-5fb13dd555b2" providerId="ADAL" clId="{952DA61E-397A-47BB-8E3E-1B38E3DAC2D9}" dt="2024-01-22T19:22:32.343" v="319" actId="15"/>
        <pc:sldMkLst>
          <pc:docMk/>
          <pc:sldMk cId="3019263647" sldId="496"/>
        </pc:sldMkLst>
        <pc:spChg chg="add del mod">
          <ac:chgData name="Marie D Wood" userId="aa2bd842-f192-4e1e-9a66-5fb13dd555b2" providerId="ADAL" clId="{952DA61E-397A-47BB-8E3E-1B38E3DAC2D9}" dt="2024-01-22T19:22:24.247" v="317"/>
          <ac:spMkLst>
            <pc:docMk/>
            <pc:sldMk cId="3019263647" sldId="496"/>
            <ac:spMk id="3" creationId="{5058DC97-65D3-11CF-0007-4EF102D46E09}"/>
          </ac:spMkLst>
        </pc:spChg>
        <pc:spChg chg="mod">
          <ac:chgData name="Marie D Wood" userId="aa2bd842-f192-4e1e-9a66-5fb13dd555b2" providerId="ADAL" clId="{952DA61E-397A-47BB-8E3E-1B38E3DAC2D9}" dt="2024-01-10T18:58:00.453" v="260" actId="26606"/>
          <ac:spMkLst>
            <pc:docMk/>
            <pc:sldMk cId="3019263647" sldId="496"/>
            <ac:spMk id="5" creationId="{B7278418-EB2A-8766-EC92-613B2ACBA277}"/>
          </ac:spMkLst>
        </pc:spChg>
        <pc:spChg chg="add mod">
          <ac:chgData name="Marie D Wood" userId="aa2bd842-f192-4e1e-9a66-5fb13dd555b2" providerId="ADAL" clId="{952DA61E-397A-47BB-8E3E-1B38E3DAC2D9}" dt="2024-01-22T19:22:32.343" v="319" actId="15"/>
          <ac:spMkLst>
            <pc:docMk/>
            <pc:sldMk cId="3019263647" sldId="496"/>
            <ac:spMk id="6" creationId="{73C883DF-8168-96C3-7C5C-3DCF57EECB90}"/>
          </ac:spMkLst>
        </pc:spChg>
        <pc:spChg chg="del mod">
          <ac:chgData name="Marie D Wood" userId="aa2bd842-f192-4e1e-9a66-5fb13dd555b2" providerId="ADAL" clId="{952DA61E-397A-47BB-8E3E-1B38E3DAC2D9}" dt="2024-01-10T18:58:00.453" v="260" actId="26606"/>
          <ac:spMkLst>
            <pc:docMk/>
            <pc:sldMk cId="3019263647" sldId="496"/>
            <ac:spMk id="7" creationId="{8103113D-3FA7-10C8-CFF6-CF0FA3CF28D4}"/>
          </ac:spMkLst>
        </pc:spChg>
        <pc:spChg chg="ord">
          <ac:chgData name="Marie D Wood" userId="aa2bd842-f192-4e1e-9a66-5fb13dd555b2" providerId="ADAL" clId="{952DA61E-397A-47BB-8E3E-1B38E3DAC2D9}" dt="2024-01-10T18:58:00.453" v="260" actId="26606"/>
          <ac:spMkLst>
            <pc:docMk/>
            <pc:sldMk cId="3019263647" sldId="496"/>
            <ac:spMk id="8" creationId="{090EFA5F-2C72-42AB-A069-51AFDC27C766}"/>
          </ac:spMkLst>
        </pc:spChg>
        <pc:graphicFrameChg chg="add del mod">
          <ac:chgData name="Marie D Wood" userId="aa2bd842-f192-4e1e-9a66-5fb13dd555b2" providerId="ADAL" clId="{952DA61E-397A-47BB-8E3E-1B38E3DAC2D9}" dt="2024-01-22T19:22:11.862" v="311" actId="478"/>
          <ac:graphicFrameMkLst>
            <pc:docMk/>
            <pc:sldMk cId="3019263647" sldId="496"/>
            <ac:graphicFrameMk id="10" creationId="{6B23B354-2215-BF23-0F05-A04BE861A8FE}"/>
          </ac:graphicFrameMkLst>
        </pc:graphicFrameChg>
      </pc:sldChg>
      <pc:sldChg chg="addSp modSp mod ord modClrScheme chgLayout">
        <pc:chgData name="Marie D Wood" userId="aa2bd842-f192-4e1e-9a66-5fb13dd555b2" providerId="ADAL" clId="{952DA61E-397A-47BB-8E3E-1B38E3DAC2D9}" dt="2024-01-24T18:20:11.154" v="438" actId="113"/>
        <pc:sldMkLst>
          <pc:docMk/>
          <pc:sldMk cId="1606010094" sldId="498"/>
        </pc:sldMkLst>
        <pc:spChg chg="mod">
          <ac:chgData name="Marie D Wood" userId="aa2bd842-f192-4e1e-9a66-5fb13dd555b2" providerId="ADAL" clId="{952DA61E-397A-47BB-8E3E-1B38E3DAC2D9}" dt="2024-01-24T18:20:11.154" v="438" actId="113"/>
          <ac:spMkLst>
            <pc:docMk/>
            <pc:sldMk cId="1606010094" sldId="498"/>
            <ac:spMk id="5" creationId="{B7278418-EB2A-8766-EC92-613B2ACBA277}"/>
          </ac:spMkLst>
        </pc:spChg>
        <pc:spChg chg="mod">
          <ac:chgData name="Marie D Wood" userId="aa2bd842-f192-4e1e-9a66-5fb13dd555b2" providerId="ADAL" clId="{952DA61E-397A-47BB-8E3E-1B38E3DAC2D9}" dt="2024-01-10T19:01:13.922" v="268" actId="404"/>
          <ac:spMkLst>
            <pc:docMk/>
            <pc:sldMk cId="1606010094" sldId="498"/>
            <ac:spMk id="7" creationId="{8103113D-3FA7-10C8-CFF6-CF0FA3CF28D4}"/>
          </ac:spMkLst>
        </pc:spChg>
        <pc:spChg chg="ord">
          <ac:chgData name="Marie D Wood" userId="aa2bd842-f192-4e1e-9a66-5fb13dd555b2" providerId="ADAL" clId="{952DA61E-397A-47BB-8E3E-1B38E3DAC2D9}" dt="2024-01-10T19:01:01.358" v="265" actId="26606"/>
          <ac:spMkLst>
            <pc:docMk/>
            <pc:sldMk cId="1606010094" sldId="498"/>
            <ac:spMk id="8" creationId="{090EFA5F-2C72-42AB-A069-51AFDC27C766}"/>
          </ac:spMkLst>
        </pc:spChg>
        <pc:spChg chg="add mod">
          <ac:chgData name="Marie D Wood" userId="aa2bd842-f192-4e1e-9a66-5fb13dd555b2" providerId="ADAL" clId="{952DA61E-397A-47BB-8E3E-1B38E3DAC2D9}" dt="2024-01-10T19:01:01.358" v="265" actId="26606"/>
          <ac:spMkLst>
            <pc:docMk/>
            <pc:sldMk cId="1606010094" sldId="498"/>
            <ac:spMk id="13" creationId="{E507CCB2-88CA-B24D-1B66-4A95C7C85064}"/>
          </ac:spMkLst>
        </pc:spChg>
      </pc:sldChg>
      <pc:sldChg chg="modSp mod modNotesTx">
        <pc:chgData name="Marie D Wood" userId="aa2bd842-f192-4e1e-9a66-5fb13dd555b2" providerId="ADAL" clId="{952DA61E-397A-47BB-8E3E-1B38E3DAC2D9}" dt="2024-01-24T18:21:56.678" v="449"/>
        <pc:sldMkLst>
          <pc:docMk/>
          <pc:sldMk cId="1705838292" sldId="499"/>
        </pc:sldMkLst>
        <pc:spChg chg="mod">
          <ac:chgData name="Marie D Wood" userId="aa2bd842-f192-4e1e-9a66-5fb13dd555b2" providerId="ADAL" clId="{952DA61E-397A-47BB-8E3E-1B38E3DAC2D9}" dt="2024-01-24T18:21:22.310" v="446" actId="20577"/>
          <ac:spMkLst>
            <pc:docMk/>
            <pc:sldMk cId="1705838292" sldId="499"/>
            <ac:spMk id="5" creationId="{B7278418-EB2A-8766-EC92-613B2ACBA277}"/>
          </ac:spMkLst>
        </pc:spChg>
        <pc:spChg chg="mod">
          <ac:chgData name="Marie D Wood" userId="aa2bd842-f192-4e1e-9a66-5fb13dd555b2" providerId="ADAL" clId="{952DA61E-397A-47BB-8E3E-1B38E3DAC2D9}" dt="2024-01-24T18:21:55.299" v="448" actId="21"/>
          <ac:spMkLst>
            <pc:docMk/>
            <pc:sldMk cId="1705838292" sldId="499"/>
            <ac:spMk id="7" creationId="{8103113D-3FA7-10C8-CFF6-CF0FA3CF28D4}"/>
          </ac:spMkLst>
        </pc:spChg>
      </pc:sldChg>
      <pc:sldChg chg="addSp delSp modSp mod modNotesTx">
        <pc:chgData name="Marie D Wood" userId="aa2bd842-f192-4e1e-9a66-5fb13dd555b2" providerId="ADAL" clId="{952DA61E-397A-47BB-8E3E-1B38E3DAC2D9}" dt="2024-01-24T18:12:25.562" v="397" actId="20577"/>
        <pc:sldMkLst>
          <pc:docMk/>
          <pc:sldMk cId="2075119686" sldId="500"/>
        </pc:sldMkLst>
        <pc:spChg chg="add del mod">
          <ac:chgData name="Marie D Wood" userId="aa2bd842-f192-4e1e-9a66-5fb13dd555b2" providerId="ADAL" clId="{952DA61E-397A-47BB-8E3E-1B38E3DAC2D9}" dt="2024-01-22T19:23:49.241" v="339"/>
          <ac:spMkLst>
            <pc:docMk/>
            <pc:sldMk cId="2075119686" sldId="500"/>
            <ac:spMk id="3" creationId="{51AB1592-6474-3871-5075-8C8F91C216D9}"/>
          </ac:spMkLst>
        </pc:spChg>
        <pc:spChg chg="mod">
          <ac:chgData name="Marie D Wood" userId="aa2bd842-f192-4e1e-9a66-5fb13dd555b2" providerId="ADAL" clId="{952DA61E-397A-47BB-8E3E-1B38E3DAC2D9}" dt="2024-01-10T18:58:08.793" v="261" actId="26606"/>
          <ac:spMkLst>
            <pc:docMk/>
            <pc:sldMk cId="2075119686" sldId="500"/>
            <ac:spMk id="5" creationId="{B7278418-EB2A-8766-EC92-613B2ACBA277}"/>
          </ac:spMkLst>
        </pc:spChg>
        <pc:spChg chg="add mod">
          <ac:chgData name="Marie D Wood" userId="aa2bd842-f192-4e1e-9a66-5fb13dd555b2" providerId="ADAL" clId="{952DA61E-397A-47BB-8E3E-1B38E3DAC2D9}" dt="2024-01-24T18:11:56.093" v="395" actId="21"/>
          <ac:spMkLst>
            <pc:docMk/>
            <pc:sldMk cId="2075119686" sldId="500"/>
            <ac:spMk id="6" creationId="{EEF286FB-F586-DE18-0BE1-B1AE50938679}"/>
          </ac:spMkLst>
        </pc:spChg>
        <pc:spChg chg="del mod">
          <ac:chgData name="Marie D Wood" userId="aa2bd842-f192-4e1e-9a66-5fb13dd555b2" providerId="ADAL" clId="{952DA61E-397A-47BB-8E3E-1B38E3DAC2D9}" dt="2024-01-10T18:58:08.793" v="261" actId="26606"/>
          <ac:spMkLst>
            <pc:docMk/>
            <pc:sldMk cId="2075119686" sldId="500"/>
            <ac:spMk id="7" creationId="{8103113D-3FA7-10C8-CFF6-CF0FA3CF28D4}"/>
          </ac:spMkLst>
        </pc:spChg>
        <pc:spChg chg="ord">
          <ac:chgData name="Marie D Wood" userId="aa2bd842-f192-4e1e-9a66-5fb13dd555b2" providerId="ADAL" clId="{952DA61E-397A-47BB-8E3E-1B38E3DAC2D9}" dt="2024-01-10T18:58:08.793" v="261" actId="26606"/>
          <ac:spMkLst>
            <pc:docMk/>
            <pc:sldMk cId="2075119686" sldId="500"/>
            <ac:spMk id="8" creationId="{090EFA5F-2C72-42AB-A069-51AFDC27C766}"/>
          </ac:spMkLst>
        </pc:spChg>
        <pc:graphicFrameChg chg="add del mod">
          <ac:chgData name="Marie D Wood" userId="aa2bd842-f192-4e1e-9a66-5fb13dd555b2" providerId="ADAL" clId="{952DA61E-397A-47BB-8E3E-1B38E3DAC2D9}" dt="2024-01-22T19:23:39.956" v="334" actId="478"/>
          <ac:graphicFrameMkLst>
            <pc:docMk/>
            <pc:sldMk cId="2075119686" sldId="500"/>
            <ac:graphicFrameMk id="10" creationId="{C2C32215-6686-9063-BE63-8D54FBD0EF7F}"/>
          </ac:graphicFrameMkLst>
        </pc:graphicFrameChg>
      </pc:sldChg>
      <pc:sldChg chg="addSp delSp modSp mod modClrScheme chgLayout modNotesTx">
        <pc:chgData name="Marie D Wood" userId="aa2bd842-f192-4e1e-9a66-5fb13dd555b2" providerId="ADAL" clId="{952DA61E-397A-47BB-8E3E-1B38E3DAC2D9}" dt="2024-01-24T18:32:54.236" v="527" actId="14100"/>
        <pc:sldMkLst>
          <pc:docMk/>
          <pc:sldMk cId="3178157825" sldId="501"/>
        </pc:sldMkLst>
        <pc:spChg chg="add del mod">
          <ac:chgData name="Marie D Wood" userId="aa2bd842-f192-4e1e-9a66-5fb13dd555b2" providerId="ADAL" clId="{952DA61E-397A-47BB-8E3E-1B38E3DAC2D9}" dt="2024-01-22T19:26:13.426" v="389"/>
          <ac:spMkLst>
            <pc:docMk/>
            <pc:sldMk cId="3178157825" sldId="501"/>
            <ac:spMk id="3" creationId="{7A2AEC40-C069-EFAD-1C24-4C779A791D1E}"/>
          </ac:spMkLst>
        </pc:spChg>
        <pc:spChg chg="mod">
          <ac:chgData name="Marie D Wood" userId="aa2bd842-f192-4e1e-9a66-5fb13dd555b2" providerId="ADAL" clId="{952DA61E-397A-47BB-8E3E-1B38E3DAC2D9}" dt="2024-01-24T18:22:22.101" v="451" actId="1076"/>
          <ac:spMkLst>
            <pc:docMk/>
            <pc:sldMk cId="3178157825" sldId="501"/>
            <ac:spMk id="5" creationId="{B7278418-EB2A-8766-EC92-613B2ACBA277}"/>
          </ac:spMkLst>
        </pc:spChg>
        <pc:spChg chg="add mod">
          <ac:chgData name="Marie D Wood" userId="aa2bd842-f192-4e1e-9a66-5fb13dd555b2" providerId="ADAL" clId="{952DA61E-397A-47BB-8E3E-1B38E3DAC2D9}" dt="2024-01-24T18:32:54.236" v="527" actId="14100"/>
          <ac:spMkLst>
            <pc:docMk/>
            <pc:sldMk cId="3178157825" sldId="501"/>
            <ac:spMk id="6" creationId="{F7F41AE7-44FA-5D39-A115-58C650C3ECA9}"/>
          </ac:spMkLst>
        </pc:spChg>
        <pc:spChg chg="add del mod">
          <ac:chgData name="Marie D Wood" userId="aa2bd842-f192-4e1e-9a66-5fb13dd555b2" providerId="ADAL" clId="{952DA61E-397A-47BB-8E3E-1B38E3DAC2D9}" dt="2024-01-10T19:02:06.046" v="274" actId="26606"/>
          <ac:spMkLst>
            <pc:docMk/>
            <pc:sldMk cId="3178157825" sldId="501"/>
            <ac:spMk id="7" creationId="{8103113D-3FA7-10C8-CFF6-CF0FA3CF28D4}"/>
          </ac:spMkLst>
        </pc:spChg>
        <pc:spChg chg="ord">
          <ac:chgData name="Marie D Wood" userId="aa2bd842-f192-4e1e-9a66-5fb13dd555b2" providerId="ADAL" clId="{952DA61E-397A-47BB-8E3E-1B38E3DAC2D9}" dt="2024-01-10T19:02:06.046" v="274" actId="26606"/>
          <ac:spMkLst>
            <pc:docMk/>
            <pc:sldMk cId="3178157825" sldId="501"/>
            <ac:spMk id="8" creationId="{090EFA5F-2C72-42AB-A069-51AFDC27C766}"/>
          </ac:spMkLst>
        </pc:spChg>
        <pc:spChg chg="add del mod">
          <ac:chgData name="Marie D Wood" userId="aa2bd842-f192-4e1e-9a66-5fb13dd555b2" providerId="ADAL" clId="{952DA61E-397A-47BB-8E3E-1B38E3DAC2D9}" dt="2024-01-10T19:02:06.029" v="273" actId="26606"/>
          <ac:spMkLst>
            <pc:docMk/>
            <pc:sldMk cId="3178157825" sldId="501"/>
            <ac:spMk id="14" creationId="{C0AB71DE-4F22-A49F-9AE4-83C4797AA5CB}"/>
          </ac:spMkLst>
        </pc:spChg>
        <pc:graphicFrameChg chg="add del">
          <ac:chgData name="Marie D Wood" userId="aa2bd842-f192-4e1e-9a66-5fb13dd555b2" providerId="ADAL" clId="{952DA61E-397A-47BB-8E3E-1B38E3DAC2D9}" dt="2024-01-10T19:01:39.712" v="271" actId="26606"/>
          <ac:graphicFrameMkLst>
            <pc:docMk/>
            <pc:sldMk cId="3178157825" sldId="501"/>
            <ac:graphicFrameMk id="10" creationId="{5986BF20-1EED-02BE-0104-1FFF743139F8}"/>
          </ac:graphicFrameMkLst>
        </pc:graphicFrameChg>
        <pc:graphicFrameChg chg="add del mod">
          <ac:chgData name="Marie D Wood" userId="aa2bd842-f192-4e1e-9a66-5fb13dd555b2" providerId="ADAL" clId="{952DA61E-397A-47BB-8E3E-1B38E3DAC2D9}" dt="2024-01-10T19:02:06.029" v="273" actId="26606"/>
          <ac:graphicFrameMkLst>
            <pc:docMk/>
            <pc:sldMk cId="3178157825" sldId="501"/>
            <ac:graphicFrameMk id="11" creationId="{EC9A8612-C9C4-E064-1351-2764BC189ADA}"/>
          </ac:graphicFrameMkLst>
        </pc:graphicFrameChg>
        <pc:graphicFrameChg chg="add del mod">
          <ac:chgData name="Marie D Wood" userId="aa2bd842-f192-4e1e-9a66-5fb13dd555b2" providerId="ADAL" clId="{952DA61E-397A-47BB-8E3E-1B38E3DAC2D9}" dt="2024-01-22T19:25:46.157" v="380" actId="478"/>
          <ac:graphicFrameMkLst>
            <pc:docMk/>
            <pc:sldMk cId="3178157825" sldId="501"/>
            <ac:graphicFrameMk id="16" creationId="{45085BCB-8CC1-FFB7-BDFB-C58DC08BA41D}"/>
          </ac:graphicFrameMkLst>
        </pc:graphicFrameChg>
      </pc:sldChg>
      <pc:sldChg chg="modSp del mod">
        <pc:chgData name="Marie D Wood" userId="aa2bd842-f192-4e1e-9a66-5fb13dd555b2" providerId="ADAL" clId="{952DA61E-397A-47BB-8E3E-1B38E3DAC2D9}" dt="2024-01-24T18:32:59.599" v="528" actId="47"/>
        <pc:sldMkLst>
          <pc:docMk/>
          <pc:sldMk cId="3870054517" sldId="503"/>
        </pc:sldMkLst>
        <pc:spChg chg="mod">
          <ac:chgData name="Marie D Wood" userId="aa2bd842-f192-4e1e-9a66-5fb13dd555b2" providerId="ADAL" clId="{952DA61E-397A-47BB-8E3E-1B38E3DAC2D9}" dt="2024-01-24T18:32:12.639" v="518" actId="21"/>
          <ac:spMkLst>
            <pc:docMk/>
            <pc:sldMk cId="3870054517" sldId="503"/>
            <ac:spMk id="7" creationId="{8103113D-3FA7-10C8-CFF6-CF0FA3CF28D4}"/>
          </ac:spMkLst>
        </pc:spChg>
      </pc:sldChg>
      <pc:sldChg chg="modSp mod modNotesTx">
        <pc:chgData name="Marie D Wood" userId="aa2bd842-f192-4e1e-9a66-5fb13dd555b2" providerId="ADAL" clId="{952DA61E-397A-47BB-8E3E-1B38E3DAC2D9}" dt="2024-01-24T18:31:55.092" v="516"/>
        <pc:sldMkLst>
          <pc:docMk/>
          <pc:sldMk cId="1322692812" sldId="504"/>
        </pc:sldMkLst>
        <pc:spChg chg="mod">
          <ac:chgData name="Marie D Wood" userId="aa2bd842-f192-4e1e-9a66-5fb13dd555b2" providerId="ADAL" clId="{952DA61E-397A-47BB-8E3E-1B38E3DAC2D9}" dt="2024-01-24T18:24:15.192" v="469" actId="20577"/>
          <ac:spMkLst>
            <pc:docMk/>
            <pc:sldMk cId="1322692812" sldId="504"/>
            <ac:spMk id="5" creationId="{B7278418-EB2A-8766-EC92-613B2ACBA277}"/>
          </ac:spMkLst>
        </pc:spChg>
        <pc:spChg chg="mod">
          <ac:chgData name="Marie D Wood" userId="aa2bd842-f192-4e1e-9a66-5fb13dd555b2" providerId="ADAL" clId="{952DA61E-397A-47BB-8E3E-1B38E3DAC2D9}" dt="2024-01-24T18:31:40.314" v="513" actId="15"/>
          <ac:spMkLst>
            <pc:docMk/>
            <pc:sldMk cId="1322692812" sldId="504"/>
            <ac:spMk id="7" creationId="{8103113D-3FA7-10C8-CFF6-CF0FA3CF28D4}"/>
          </ac:spMkLst>
        </pc:spChg>
      </pc:sldChg>
      <pc:sldChg chg="addSp modSp mod modClrScheme chgLayout modNotesTx">
        <pc:chgData name="Marie D Wood" userId="aa2bd842-f192-4e1e-9a66-5fb13dd555b2" providerId="ADAL" clId="{952DA61E-397A-47BB-8E3E-1B38E3DAC2D9}" dt="2024-01-24T18:36:19.298" v="543" actId="12"/>
        <pc:sldMkLst>
          <pc:docMk/>
          <pc:sldMk cId="4147727355" sldId="505"/>
        </pc:sldMkLst>
        <pc:spChg chg="mod">
          <ac:chgData name="Marie D Wood" userId="aa2bd842-f192-4e1e-9a66-5fb13dd555b2" providerId="ADAL" clId="{952DA61E-397A-47BB-8E3E-1B38E3DAC2D9}" dt="2024-01-24T18:33:18.005" v="529"/>
          <ac:spMkLst>
            <pc:docMk/>
            <pc:sldMk cId="4147727355" sldId="505"/>
            <ac:spMk id="5" creationId="{B7278418-EB2A-8766-EC92-613B2ACBA277}"/>
          </ac:spMkLst>
        </pc:spChg>
        <pc:spChg chg="mod">
          <ac:chgData name="Marie D Wood" userId="aa2bd842-f192-4e1e-9a66-5fb13dd555b2" providerId="ADAL" clId="{952DA61E-397A-47BB-8E3E-1B38E3DAC2D9}" dt="2024-01-10T19:03:14.325" v="289" actId="1076"/>
          <ac:spMkLst>
            <pc:docMk/>
            <pc:sldMk cId="4147727355" sldId="505"/>
            <ac:spMk id="7" creationId="{8103113D-3FA7-10C8-CFF6-CF0FA3CF28D4}"/>
          </ac:spMkLst>
        </pc:spChg>
        <pc:spChg chg="ord">
          <ac:chgData name="Marie D Wood" userId="aa2bd842-f192-4e1e-9a66-5fb13dd555b2" providerId="ADAL" clId="{952DA61E-397A-47BB-8E3E-1B38E3DAC2D9}" dt="2024-01-10T19:02:56" v="282" actId="26606"/>
          <ac:spMkLst>
            <pc:docMk/>
            <pc:sldMk cId="4147727355" sldId="505"/>
            <ac:spMk id="8" creationId="{090EFA5F-2C72-42AB-A069-51AFDC27C766}"/>
          </ac:spMkLst>
        </pc:spChg>
        <pc:spChg chg="add mod">
          <ac:chgData name="Marie D Wood" userId="aa2bd842-f192-4e1e-9a66-5fb13dd555b2" providerId="ADAL" clId="{952DA61E-397A-47BB-8E3E-1B38E3DAC2D9}" dt="2024-01-10T19:03:17.215" v="290" actId="14100"/>
          <ac:spMkLst>
            <pc:docMk/>
            <pc:sldMk cId="4147727355" sldId="505"/>
            <ac:spMk id="13" creationId="{C3395DBF-42BE-B926-C4A5-00F94BDDECBB}"/>
          </ac:spMkLst>
        </pc:spChg>
      </pc:sldChg>
      <pc:sldChg chg="modSp del mod">
        <pc:chgData name="Marie D Wood" userId="aa2bd842-f192-4e1e-9a66-5fb13dd555b2" providerId="ADAL" clId="{952DA61E-397A-47BB-8E3E-1B38E3DAC2D9}" dt="2024-01-24T18:36:21.246" v="544" actId="47"/>
        <pc:sldMkLst>
          <pc:docMk/>
          <pc:sldMk cId="1688832959" sldId="506"/>
        </pc:sldMkLst>
        <pc:spChg chg="mod">
          <ac:chgData name="Marie D Wood" userId="aa2bd842-f192-4e1e-9a66-5fb13dd555b2" providerId="ADAL" clId="{952DA61E-397A-47BB-8E3E-1B38E3DAC2D9}" dt="2024-01-24T18:35:41.947" v="538"/>
          <ac:spMkLst>
            <pc:docMk/>
            <pc:sldMk cId="1688832959" sldId="506"/>
            <ac:spMk id="5" creationId="{B7278418-EB2A-8766-EC92-613B2ACBA277}"/>
          </ac:spMkLst>
        </pc:spChg>
        <pc:spChg chg="mod">
          <ac:chgData name="Marie D Wood" userId="aa2bd842-f192-4e1e-9a66-5fb13dd555b2" providerId="ADAL" clId="{952DA61E-397A-47BB-8E3E-1B38E3DAC2D9}" dt="2024-01-24T18:36:00.104" v="539" actId="21"/>
          <ac:spMkLst>
            <pc:docMk/>
            <pc:sldMk cId="1688832959" sldId="506"/>
            <ac:spMk id="7" creationId="{8103113D-3FA7-10C8-CFF6-CF0FA3CF28D4}"/>
          </ac:spMkLst>
        </pc:spChg>
      </pc:sldChg>
      <pc:sldChg chg="modSp mod modNotesTx">
        <pc:chgData name="Marie D Wood" userId="aa2bd842-f192-4e1e-9a66-5fb13dd555b2" providerId="ADAL" clId="{952DA61E-397A-47BB-8E3E-1B38E3DAC2D9}" dt="2024-01-24T18:35:16.234" v="537" actId="20577"/>
        <pc:sldMkLst>
          <pc:docMk/>
          <pc:sldMk cId="3059128509" sldId="507"/>
        </pc:sldMkLst>
        <pc:spChg chg="mod">
          <ac:chgData name="Marie D Wood" userId="aa2bd842-f192-4e1e-9a66-5fb13dd555b2" providerId="ADAL" clId="{952DA61E-397A-47BB-8E3E-1B38E3DAC2D9}" dt="2024-01-24T18:33:58.074" v="530"/>
          <ac:spMkLst>
            <pc:docMk/>
            <pc:sldMk cId="3059128509" sldId="507"/>
            <ac:spMk id="5" creationId="{B7278418-EB2A-8766-EC92-613B2ACBA277}"/>
          </ac:spMkLst>
        </pc:spChg>
        <pc:spChg chg="mod">
          <ac:chgData name="Marie D Wood" userId="aa2bd842-f192-4e1e-9a66-5fb13dd555b2" providerId="ADAL" clId="{952DA61E-397A-47BB-8E3E-1B38E3DAC2D9}" dt="2024-01-24T18:35:05.108" v="534" actId="21"/>
          <ac:spMkLst>
            <pc:docMk/>
            <pc:sldMk cId="3059128509" sldId="507"/>
            <ac:spMk id="7" creationId="{8103113D-3FA7-10C8-CFF6-CF0FA3CF28D4}"/>
          </ac:spMkLst>
        </pc:spChg>
      </pc:sldChg>
      <pc:sldChg chg="modSp mod modNotesTx">
        <pc:chgData name="Marie D Wood" userId="aa2bd842-f192-4e1e-9a66-5fb13dd555b2" providerId="ADAL" clId="{952DA61E-397A-47BB-8E3E-1B38E3DAC2D9}" dt="2024-01-24T18:38:50.204" v="567" actId="20577"/>
        <pc:sldMkLst>
          <pc:docMk/>
          <pc:sldMk cId="1011177051" sldId="508"/>
        </pc:sldMkLst>
        <pc:spChg chg="mod">
          <ac:chgData name="Marie D Wood" userId="aa2bd842-f192-4e1e-9a66-5fb13dd555b2" providerId="ADAL" clId="{952DA61E-397A-47BB-8E3E-1B38E3DAC2D9}" dt="2024-01-24T18:36:52.264" v="548"/>
          <ac:spMkLst>
            <pc:docMk/>
            <pc:sldMk cId="1011177051" sldId="508"/>
            <ac:spMk id="5" creationId="{B7278418-EB2A-8766-EC92-613B2ACBA277}"/>
          </ac:spMkLst>
        </pc:spChg>
        <pc:spChg chg="mod">
          <ac:chgData name="Marie D Wood" userId="aa2bd842-f192-4e1e-9a66-5fb13dd555b2" providerId="ADAL" clId="{952DA61E-397A-47BB-8E3E-1B38E3DAC2D9}" dt="2024-01-24T18:38:50.204" v="567" actId="20577"/>
          <ac:spMkLst>
            <pc:docMk/>
            <pc:sldMk cId="1011177051" sldId="508"/>
            <ac:spMk id="7" creationId="{8103113D-3FA7-10C8-CFF6-CF0FA3CF28D4}"/>
          </ac:spMkLst>
        </pc:spChg>
      </pc:sldChg>
      <pc:sldChg chg="addSp delSp modSp mod modClrScheme chgLayout modNotesTx">
        <pc:chgData name="Marie D Wood" userId="aa2bd842-f192-4e1e-9a66-5fb13dd555b2" providerId="ADAL" clId="{952DA61E-397A-47BB-8E3E-1B38E3DAC2D9}" dt="2024-01-24T18:16:29.750" v="422" actId="21"/>
        <pc:sldMkLst>
          <pc:docMk/>
          <pc:sldMk cId="852878681" sldId="509"/>
        </pc:sldMkLst>
        <pc:spChg chg="mod">
          <ac:chgData name="Marie D Wood" userId="aa2bd842-f192-4e1e-9a66-5fb13dd555b2" providerId="ADAL" clId="{952DA61E-397A-47BB-8E3E-1B38E3DAC2D9}" dt="2024-01-24T18:14:24.832" v="417" actId="113"/>
          <ac:spMkLst>
            <pc:docMk/>
            <pc:sldMk cId="852878681" sldId="509"/>
            <ac:spMk id="5" creationId="{B7278418-EB2A-8766-EC92-613B2ACBA277}"/>
          </ac:spMkLst>
        </pc:spChg>
        <pc:spChg chg="mod">
          <ac:chgData name="Marie D Wood" userId="aa2bd842-f192-4e1e-9a66-5fb13dd555b2" providerId="ADAL" clId="{952DA61E-397A-47BB-8E3E-1B38E3DAC2D9}" dt="2024-01-24T18:16:29.750" v="422" actId="21"/>
          <ac:spMkLst>
            <pc:docMk/>
            <pc:sldMk cId="852878681" sldId="509"/>
            <ac:spMk id="7" creationId="{8103113D-3FA7-10C8-CFF6-CF0FA3CF28D4}"/>
          </ac:spMkLst>
        </pc:spChg>
        <pc:spChg chg="ord">
          <ac:chgData name="Marie D Wood" userId="aa2bd842-f192-4e1e-9a66-5fb13dd555b2" providerId="ADAL" clId="{952DA61E-397A-47BB-8E3E-1B38E3DAC2D9}" dt="2024-01-10T18:58:28.419" v="263" actId="26606"/>
          <ac:spMkLst>
            <pc:docMk/>
            <pc:sldMk cId="852878681" sldId="509"/>
            <ac:spMk id="8" creationId="{090EFA5F-2C72-42AB-A069-51AFDC27C766}"/>
          </ac:spMkLst>
        </pc:spChg>
        <pc:spChg chg="add del mod">
          <ac:chgData name="Marie D Wood" userId="aa2bd842-f192-4e1e-9a66-5fb13dd555b2" providerId="ADAL" clId="{952DA61E-397A-47BB-8E3E-1B38E3DAC2D9}" dt="2024-01-10T18:58:28.419" v="263" actId="26606"/>
          <ac:spMkLst>
            <pc:docMk/>
            <pc:sldMk cId="852878681" sldId="509"/>
            <ac:spMk id="13" creationId="{556EC48B-3031-0672-3916-9058D0148E33}"/>
          </ac:spMkLst>
        </pc:spChg>
      </pc:sldChg>
      <pc:sldChg chg="modSp mod">
        <pc:chgData name="Marie D Wood" userId="aa2bd842-f192-4e1e-9a66-5fb13dd555b2" providerId="ADAL" clId="{952DA61E-397A-47BB-8E3E-1B38E3DAC2D9}" dt="2024-01-24T18:16:59.379" v="423" actId="20577"/>
        <pc:sldMkLst>
          <pc:docMk/>
          <pc:sldMk cId="2777393925" sldId="510"/>
        </pc:sldMkLst>
        <pc:spChg chg="mod">
          <ac:chgData name="Marie D Wood" userId="aa2bd842-f192-4e1e-9a66-5fb13dd555b2" providerId="ADAL" clId="{952DA61E-397A-47BB-8E3E-1B38E3DAC2D9}" dt="2024-01-24T18:14:35.829" v="418"/>
          <ac:spMkLst>
            <pc:docMk/>
            <pc:sldMk cId="2777393925" sldId="510"/>
            <ac:spMk id="5" creationId="{B7278418-EB2A-8766-EC92-613B2ACBA277}"/>
          </ac:spMkLst>
        </pc:spChg>
        <pc:spChg chg="mod">
          <ac:chgData name="Marie D Wood" userId="aa2bd842-f192-4e1e-9a66-5fb13dd555b2" providerId="ADAL" clId="{952DA61E-397A-47BB-8E3E-1B38E3DAC2D9}" dt="2024-01-24T18:16:59.379" v="423" actId="20577"/>
          <ac:spMkLst>
            <pc:docMk/>
            <pc:sldMk cId="2777393925" sldId="510"/>
            <ac:spMk id="7" creationId="{8103113D-3FA7-10C8-CFF6-CF0FA3CF28D4}"/>
          </ac:spMkLst>
        </pc:spChg>
      </pc:sldChg>
      <pc:sldChg chg="modSp mod">
        <pc:chgData name="Marie D Wood" userId="aa2bd842-f192-4e1e-9a66-5fb13dd555b2" providerId="ADAL" clId="{952DA61E-397A-47BB-8E3E-1B38E3DAC2D9}" dt="2024-01-24T18:18:01.255" v="424" actId="20577"/>
        <pc:sldMkLst>
          <pc:docMk/>
          <pc:sldMk cId="4146796675" sldId="511"/>
        </pc:sldMkLst>
        <pc:spChg chg="mod">
          <ac:chgData name="Marie D Wood" userId="aa2bd842-f192-4e1e-9a66-5fb13dd555b2" providerId="ADAL" clId="{952DA61E-397A-47BB-8E3E-1B38E3DAC2D9}" dt="2024-01-24T18:14:42.594" v="419"/>
          <ac:spMkLst>
            <pc:docMk/>
            <pc:sldMk cId="4146796675" sldId="511"/>
            <ac:spMk id="5" creationId="{B7278418-EB2A-8766-EC92-613B2ACBA277}"/>
          </ac:spMkLst>
        </pc:spChg>
        <pc:spChg chg="mod">
          <ac:chgData name="Marie D Wood" userId="aa2bd842-f192-4e1e-9a66-5fb13dd555b2" providerId="ADAL" clId="{952DA61E-397A-47BB-8E3E-1B38E3DAC2D9}" dt="2024-01-24T18:18:01.255" v="424" actId="20577"/>
          <ac:spMkLst>
            <pc:docMk/>
            <pc:sldMk cId="4146796675" sldId="511"/>
            <ac:spMk id="7" creationId="{8103113D-3FA7-10C8-CFF6-CF0FA3CF28D4}"/>
          </ac:spMkLst>
        </pc:spChg>
      </pc:sldChg>
      <pc:sldChg chg="addSp delSp modSp mod modNotesTx">
        <pc:chgData name="Marie D Wood" userId="aa2bd842-f192-4e1e-9a66-5fb13dd555b2" providerId="ADAL" clId="{952DA61E-397A-47BB-8E3E-1B38E3DAC2D9}" dt="2024-01-24T18:18:47.983" v="429"/>
        <pc:sldMkLst>
          <pc:docMk/>
          <pc:sldMk cId="3536935754" sldId="512"/>
        </pc:sldMkLst>
        <pc:spChg chg="add del mod">
          <ac:chgData name="Marie D Wood" userId="aa2bd842-f192-4e1e-9a66-5fb13dd555b2" providerId="ADAL" clId="{952DA61E-397A-47BB-8E3E-1B38E3DAC2D9}" dt="2024-01-22T19:25:06.967" v="360"/>
          <ac:spMkLst>
            <pc:docMk/>
            <pc:sldMk cId="3536935754" sldId="512"/>
            <ac:spMk id="3" creationId="{C35CB3BD-2015-4474-F250-62D15AA3977E}"/>
          </ac:spMkLst>
        </pc:spChg>
        <pc:spChg chg="mod">
          <ac:chgData name="Marie D Wood" userId="aa2bd842-f192-4e1e-9a66-5fb13dd555b2" providerId="ADAL" clId="{952DA61E-397A-47BB-8E3E-1B38E3DAC2D9}" dt="2024-01-10T19:00:54.536" v="264" actId="26606"/>
          <ac:spMkLst>
            <pc:docMk/>
            <pc:sldMk cId="3536935754" sldId="512"/>
            <ac:spMk id="5" creationId="{B7278418-EB2A-8766-EC92-613B2ACBA277}"/>
          </ac:spMkLst>
        </pc:spChg>
        <pc:spChg chg="add del mod">
          <ac:chgData name="Marie D Wood" userId="aa2bd842-f192-4e1e-9a66-5fb13dd555b2" providerId="ADAL" clId="{952DA61E-397A-47BB-8E3E-1B38E3DAC2D9}" dt="2024-01-22T19:24:32.210" v="347" actId="478"/>
          <ac:spMkLst>
            <pc:docMk/>
            <pc:sldMk cId="3536935754" sldId="512"/>
            <ac:spMk id="6" creationId="{A7CA6D86-3C19-9E9D-FB9D-D812EFA2A70F}"/>
          </ac:spMkLst>
        </pc:spChg>
        <pc:spChg chg="del mod">
          <ac:chgData name="Marie D Wood" userId="aa2bd842-f192-4e1e-9a66-5fb13dd555b2" providerId="ADAL" clId="{952DA61E-397A-47BB-8E3E-1B38E3DAC2D9}" dt="2024-01-10T19:00:54.536" v="264" actId="26606"/>
          <ac:spMkLst>
            <pc:docMk/>
            <pc:sldMk cId="3536935754" sldId="512"/>
            <ac:spMk id="7" creationId="{8103113D-3FA7-10C8-CFF6-CF0FA3CF28D4}"/>
          </ac:spMkLst>
        </pc:spChg>
        <pc:spChg chg="ord">
          <ac:chgData name="Marie D Wood" userId="aa2bd842-f192-4e1e-9a66-5fb13dd555b2" providerId="ADAL" clId="{952DA61E-397A-47BB-8E3E-1B38E3DAC2D9}" dt="2024-01-10T19:00:54.536" v="264" actId="26606"/>
          <ac:spMkLst>
            <pc:docMk/>
            <pc:sldMk cId="3536935754" sldId="512"/>
            <ac:spMk id="8" creationId="{090EFA5F-2C72-42AB-A069-51AFDC27C766}"/>
          </ac:spMkLst>
        </pc:spChg>
        <pc:spChg chg="add mod">
          <ac:chgData name="Marie D Wood" userId="aa2bd842-f192-4e1e-9a66-5fb13dd555b2" providerId="ADAL" clId="{952DA61E-397A-47BB-8E3E-1B38E3DAC2D9}" dt="2024-01-24T18:18:46.740" v="428" actId="21"/>
          <ac:spMkLst>
            <pc:docMk/>
            <pc:sldMk cId="3536935754" sldId="512"/>
            <ac:spMk id="9" creationId="{A91842CA-6E69-B675-91A9-FD1ACC423C10}"/>
          </ac:spMkLst>
        </pc:spChg>
        <pc:graphicFrameChg chg="add del mod">
          <ac:chgData name="Marie D Wood" userId="aa2bd842-f192-4e1e-9a66-5fb13dd555b2" providerId="ADAL" clId="{952DA61E-397A-47BB-8E3E-1B38E3DAC2D9}" dt="2024-01-22T19:24:47.164" v="352" actId="478"/>
          <ac:graphicFrameMkLst>
            <pc:docMk/>
            <pc:sldMk cId="3536935754" sldId="512"/>
            <ac:graphicFrameMk id="10" creationId="{4036042B-DDFA-8B3D-834F-A71881C32A34}"/>
          </ac:graphicFrameMkLst>
        </pc:graphicFrameChg>
      </pc:sldChg>
      <pc:sldChg chg="modSp mod">
        <pc:chgData name="Marie D Wood" userId="aa2bd842-f192-4e1e-9a66-5fb13dd555b2" providerId="ADAL" clId="{952DA61E-397A-47BB-8E3E-1B38E3DAC2D9}" dt="2024-01-24T18:19:57.905" v="435" actId="20577"/>
        <pc:sldMkLst>
          <pc:docMk/>
          <pc:sldMk cId="3424106152" sldId="513"/>
        </pc:sldMkLst>
        <pc:spChg chg="mod">
          <ac:chgData name="Marie D Wood" userId="aa2bd842-f192-4e1e-9a66-5fb13dd555b2" providerId="ADAL" clId="{952DA61E-397A-47BB-8E3E-1B38E3DAC2D9}" dt="2024-01-24T18:19:57.905" v="435" actId="20577"/>
          <ac:spMkLst>
            <pc:docMk/>
            <pc:sldMk cId="3424106152" sldId="513"/>
            <ac:spMk id="5" creationId="{B7278418-EB2A-8766-EC92-613B2ACBA277}"/>
          </ac:spMkLst>
        </pc:spChg>
        <pc:spChg chg="mod">
          <ac:chgData name="Marie D Wood" userId="aa2bd842-f192-4e1e-9a66-5fb13dd555b2" providerId="ADAL" clId="{952DA61E-397A-47BB-8E3E-1B38E3DAC2D9}" dt="2024-01-10T19:01:21.727" v="269" actId="1076"/>
          <ac:spMkLst>
            <pc:docMk/>
            <pc:sldMk cId="3424106152" sldId="513"/>
            <ac:spMk id="7" creationId="{8103113D-3FA7-10C8-CFF6-CF0FA3CF28D4}"/>
          </ac:spMkLst>
        </pc:spChg>
      </pc:sldChg>
      <pc:sldChg chg="modSp mod">
        <pc:chgData name="Marie D Wood" userId="aa2bd842-f192-4e1e-9a66-5fb13dd555b2" providerId="ADAL" clId="{952DA61E-397A-47BB-8E3E-1B38E3DAC2D9}" dt="2024-01-24T18:36:42.011" v="547" actId="20577"/>
        <pc:sldMkLst>
          <pc:docMk/>
          <pc:sldMk cId="843126234" sldId="514"/>
        </pc:sldMkLst>
        <pc:spChg chg="mod">
          <ac:chgData name="Marie D Wood" userId="aa2bd842-f192-4e1e-9a66-5fb13dd555b2" providerId="ADAL" clId="{952DA61E-397A-47BB-8E3E-1B38E3DAC2D9}" dt="2024-01-24T18:36:42.011" v="547" actId="20577"/>
          <ac:spMkLst>
            <pc:docMk/>
            <pc:sldMk cId="843126234" sldId="514"/>
            <ac:spMk id="5" creationId="{B7278418-EB2A-8766-EC92-613B2ACBA277}"/>
          </ac:spMkLst>
        </pc:spChg>
        <pc:spChg chg="mod">
          <ac:chgData name="Marie D Wood" userId="aa2bd842-f192-4e1e-9a66-5fb13dd555b2" providerId="ADAL" clId="{952DA61E-397A-47BB-8E3E-1B38E3DAC2D9}" dt="2024-01-10T18:47:23.143" v="108" actId="20577"/>
          <ac:spMkLst>
            <pc:docMk/>
            <pc:sldMk cId="843126234" sldId="514"/>
            <ac:spMk id="7" creationId="{8103113D-3FA7-10C8-CFF6-CF0FA3CF28D4}"/>
          </ac:spMkLst>
        </pc:spChg>
      </pc:sldChg>
      <pc:sldChg chg="modSp del mod">
        <pc:chgData name="Marie D Wood" userId="aa2bd842-f192-4e1e-9a66-5fb13dd555b2" providerId="ADAL" clId="{952DA61E-397A-47BB-8E3E-1B38E3DAC2D9}" dt="2024-01-24T18:37:16.079" v="552" actId="47"/>
        <pc:sldMkLst>
          <pc:docMk/>
          <pc:sldMk cId="467932852" sldId="515"/>
        </pc:sldMkLst>
        <pc:spChg chg="mod">
          <ac:chgData name="Marie D Wood" userId="aa2bd842-f192-4e1e-9a66-5fb13dd555b2" providerId="ADAL" clId="{952DA61E-397A-47BB-8E3E-1B38E3DAC2D9}" dt="2024-01-24T18:36:55.499" v="549"/>
          <ac:spMkLst>
            <pc:docMk/>
            <pc:sldMk cId="467932852" sldId="515"/>
            <ac:spMk id="5" creationId="{B7278418-EB2A-8766-EC92-613B2ACBA277}"/>
          </ac:spMkLst>
        </pc:spChg>
        <pc:spChg chg="mod">
          <ac:chgData name="Marie D Wood" userId="aa2bd842-f192-4e1e-9a66-5fb13dd555b2" providerId="ADAL" clId="{952DA61E-397A-47BB-8E3E-1B38E3DAC2D9}" dt="2024-01-24T18:37:06.890" v="550" actId="21"/>
          <ac:spMkLst>
            <pc:docMk/>
            <pc:sldMk cId="467932852" sldId="515"/>
            <ac:spMk id="7" creationId="{8103113D-3FA7-10C8-CFF6-CF0FA3CF28D4}"/>
          </ac:spMkLst>
        </pc:spChg>
      </pc:sldChg>
      <pc:sldChg chg="modSp del mod">
        <pc:chgData name="Marie D Wood" userId="aa2bd842-f192-4e1e-9a66-5fb13dd555b2" providerId="ADAL" clId="{952DA61E-397A-47BB-8E3E-1B38E3DAC2D9}" dt="2024-01-24T18:40:33.507" v="594" actId="47"/>
        <pc:sldMkLst>
          <pc:docMk/>
          <pc:sldMk cId="4275239050" sldId="516"/>
        </pc:sldMkLst>
        <pc:spChg chg="mod">
          <ac:chgData name="Marie D Wood" userId="aa2bd842-f192-4e1e-9a66-5fb13dd555b2" providerId="ADAL" clId="{952DA61E-397A-47BB-8E3E-1B38E3DAC2D9}" dt="2024-01-24T18:39:31.960" v="593" actId="12"/>
          <ac:spMkLst>
            <pc:docMk/>
            <pc:sldMk cId="4275239050" sldId="516"/>
            <ac:spMk id="7" creationId="{8103113D-3FA7-10C8-CFF6-CF0FA3CF28D4}"/>
          </ac:spMkLst>
        </pc:spChg>
      </pc:sldChg>
      <pc:sldChg chg="modSp mod modNotesTx">
        <pc:chgData name="Marie D Wood" userId="aa2bd842-f192-4e1e-9a66-5fb13dd555b2" providerId="ADAL" clId="{952DA61E-397A-47BB-8E3E-1B38E3DAC2D9}" dt="2024-01-24T18:44:47.171" v="637"/>
        <pc:sldMkLst>
          <pc:docMk/>
          <pc:sldMk cId="2998313055" sldId="517"/>
        </pc:sldMkLst>
        <pc:spChg chg="mod">
          <ac:chgData name="Marie D Wood" userId="aa2bd842-f192-4e1e-9a66-5fb13dd555b2" providerId="ADAL" clId="{952DA61E-397A-47BB-8E3E-1B38E3DAC2D9}" dt="2024-01-24T18:41:31.455" v="626" actId="20577"/>
          <ac:spMkLst>
            <pc:docMk/>
            <pc:sldMk cId="2998313055" sldId="517"/>
            <ac:spMk id="5" creationId="{B7278418-EB2A-8766-EC92-613B2ACBA277}"/>
          </ac:spMkLst>
        </pc:spChg>
        <pc:spChg chg="mod">
          <ac:chgData name="Marie D Wood" userId="aa2bd842-f192-4e1e-9a66-5fb13dd555b2" providerId="ADAL" clId="{952DA61E-397A-47BB-8E3E-1B38E3DAC2D9}" dt="2024-01-24T18:43:05.548" v="634" actId="15"/>
          <ac:spMkLst>
            <pc:docMk/>
            <pc:sldMk cId="2998313055" sldId="517"/>
            <ac:spMk id="7" creationId="{8103113D-3FA7-10C8-CFF6-CF0FA3CF28D4}"/>
          </ac:spMkLst>
        </pc:spChg>
      </pc:sldChg>
      <pc:sldChg chg="modSp del mod">
        <pc:chgData name="Marie D Wood" userId="aa2bd842-f192-4e1e-9a66-5fb13dd555b2" providerId="ADAL" clId="{952DA61E-397A-47BB-8E3E-1B38E3DAC2D9}" dt="2024-01-24T18:44:50.259" v="638" actId="47"/>
        <pc:sldMkLst>
          <pc:docMk/>
          <pc:sldMk cId="372920950" sldId="518"/>
        </pc:sldMkLst>
        <pc:spChg chg="mod">
          <ac:chgData name="Marie D Wood" userId="aa2bd842-f192-4e1e-9a66-5fb13dd555b2" providerId="ADAL" clId="{952DA61E-397A-47BB-8E3E-1B38E3DAC2D9}" dt="2024-01-24T18:41:43.888" v="627"/>
          <ac:spMkLst>
            <pc:docMk/>
            <pc:sldMk cId="372920950" sldId="518"/>
            <ac:spMk id="5" creationId="{B7278418-EB2A-8766-EC92-613B2ACBA277}"/>
          </ac:spMkLst>
        </pc:spChg>
        <pc:spChg chg="mod">
          <ac:chgData name="Marie D Wood" userId="aa2bd842-f192-4e1e-9a66-5fb13dd555b2" providerId="ADAL" clId="{952DA61E-397A-47BB-8E3E-1B38E3DAC2D9}" dt="2024-01-24T18:44:41.058" v="636" actId="21"/>
          <ac:spMkLst>
            <pc:docMk/>
            <pc:sldMk cId="372920950" sldId="518"/>
            <ac:spMk id="7" creationId="{8103113D-3FA7-10C8-CFF6-CF0FA3CF28D4}"/>
          </ac:spMkLst>
        </pc:spChg>
      </pc:sldChg>
      <pc:sldChg chg="modSp mod modNotesTx">
        <pc:chgData name="Marie D Wood" userId="aa2bd842-f192-4e1e-9a66-5fb13dd555b2" providerId="ADAL" clId="{952DA61E-397A-47BB-8E3E-1B38E3DAC2D9}" dt="2024-01-24T18:49:18.354" v="664" actId="20577"/>
        <pc:sldMkLst>
          <pc:docMk/>
          <pc:sldMk cId="165733473" sldId="519"/>
        </pc:sldMkLst>
        <pc:spChg chg="mod">
          <ac:chgData name="Marie D Wood" userId="aa2bd842-f192-4e1e-9a66-5fb13dd555b2" providerId="ADAL" clId="{952DA61E-397A-47BB-8E3E-1B38E3DAC2D9}" dt="2024-01-24T18:49:18.354" v="664" actId="20577"/>
          <ac:spMkLst>
            <pc:docMk/>
            <pc:sldMk cId="165733473" sldId="519"/>
            <ac:spMk id="5" creationId="{B7278418-EB2A-8766-EC92-613B2ACBA277}"/>
          </ac:spMkLst>
        </pc:spChg>
        <pc:spChg chg="mod">
          <ac:chgData name="Marie D Wood" userId="aa2bd842-f192-4e1e-9a66-5fb13dd555b2" providerId="ADAL" clId="{952DA61E-397A-47BB-8E3E-1B38E3DAC2D9}" dt="2024-01-24T18:46:22.606" v="641" actId="5793"/>
          <ac:spMkLst>
            <pc:docMk/>
            <pc:sldMk cId="165733473" sldId="519"/>
            <ac:spMk id="7" creationId="{8103113D-3FA7-10C8-CFF6-CF0FA3CF28D4}"/>
          </ac:spMkLst>
        </pc:spChg>
      </pc:sldChg>
      <pc:sldChg chg="modSp mod">
        <pc:chgData name="Marie D Wood" userId="aa2bd842-f192-4e1e-9a66-5fb13dd555b2" providerId="ADAL" clId="{952DA61E-397A-47BB-8E3E-1B38E3DAC2D9}" dt="2024-01-24T18:49:39.990" v="666"/>
        <pc:sldMkLst>
          <pc:docMk/>
          <pc:sldMk cId="4124579669" sldId="520"/>
        </pc:sldMkLst>
        <pc:spChg chg="mod">
          <ac:chgData name="Marie D Wood" userId="aa2bd842-f192-4e1e-9a66-5fb13dd555b2" providerId="ADAL" clId="{952DA61E-397A-47BB-8E3E-1B38E3DAC2D9}" dt="2024-01-24T18:49:39.990" v="666"/>
          <ac:spMkLst>
            <pc:docMk/>
            <pc:sldMk cId="4124579669" sldId="520"/>
            <ac:spMk id="5" creationId="{B7278418-EB2A-8766-EC92-613B2ACBA277}"/>
          </ac:spMkLst>
        </pc:spChg>
        <pc:spChg chg="mod">
          <ac:chgData name="Marie D Wood" userId="aa2bd842-f192-4e1e-9a66-5fb13dd555b2" providerId="ADAL" clId="{952DA61E-397A-47BB-8E3E-1B38E3DAC2D9}" dt="2024-01-24T18:47:59.662" v="659" actId="20577"/>
          <ac:spMkLst>
            <pc:docMk/>
            <pc:sldMk cId="4124579669" sldId="520"/>
            <ac:spMk id="7" creationId="{8103113D-3FA7-10C8-CFF6-CF0FA3CF28D4}"/>
          </ac:spMkLst>
        </pc:spChg>
      </pc:sldChg>
      <pc:sldChg chg="modSp del mod">
        <pc:chgData name="Marie D Wood" userId="aa2bd842-f192-4e1e-9a66-5fb13dd555b2" providerId="ADAL" clId="{952DA61E-397A-47BB-8E3E-1B38E3DAC2D9}" dt="2024-01-24T18:47:23.668" v="648" actId="47"/>
        <pc:sldMkLst>
          <pc:docMk/>
          <pc:sldMk cId="663443470" sldId="521"/>
        </pc:sldMkLst>
        <pc:spChg chg="mod">
          <ac:chgData name="Marie D Wood" userId="aa2bd842-f192-4e1e-9a66-5fb13dd555b2" providerId="ADAL" clId="{952DA61E-397A-47BB-8E3E-1B38E3DAC2D9}" dt="2024-01-24T18:47:06.424" v="643" actId="21"/>
          <ac:spMkLst>
            <pc:docMk/>
            <pc:sldMk cId="663443470" sldId="521"/>
            <ac:spMk id="7" creationId="{8103113D-3FA7-10C8-CFF6-CF0FA3CF28D4}"/>
          </ac:spMkLst>
        </pc:spChg>
      </pc:sldChg>
      <pc:sldChg chg="modSp mod ord modNotesTx">
        <pc:chgData name="Marie D Wood" userId="aa2bd842-f192-4e1e-9a66-5fb13dd555b2" providerId="ADAL" clId="{952DA61E-397A-47BB-8E3E-1B38E3DAC2D9}" dt="2024-01-24T18:57:23.449" v="726" actId="15"/>
        <pc:sldMkLst>
          <pc:docMk/>
          <pc:sldMk cId="2071456576" sldId="522"/>
        </pc:sldMkLst>
        <pc:spChg chg="mod">
          <ac:chgData name="Marie D Wood" userId="aa2bd842-f192-4e1e-9a66-5fb13dd555b2" providerId="ADAL" clId="{952DA61E-397A-47BB-8E3E-1B38E3DAC2D9}" dt="2024-01-24T18:55:17.986" v="709" actId="20577"/>
          <ac:spMkLst>
            <pc:docMk/>
            <pc:sldMk cId="2071456576" sldId="522"/>
            <ac:spMk id="5" creationId="{B7278418-EB2A-8766-EC92-613B2ACBA277}"/>
          </ac:spMkLst>
        </pc:spChg>
        <pc:spChg chg="mod">
          <ac:chgData name="Marie D Wood" userId="aa2bd842-f192-4e1e-9a66-5fb13dd555b2" providerId="ADAL" clId="{952DA61E-397A-47BB-8E3E-1B38E3DAC2D9}" dt="2024-01-24T18:57:23.449" v="726" actId="15"/>
          <ac:spMkLst>
            <pc:docMk/>
            <pc:sldMk cId="2071456576" sldId="522"/>
            <ac:spMk id="7" creationId="{8103113D-3FA7-10C8-CFF6-CF0FA3CF28D4}"/>
          </ac:spMkLst>
        </pc:spChg>
      </pc:sldChg>
      <pc:sldChg chg="modSp mod modNotesTx">
        <pc:chgData name="Marie D Wood" userId="aa2bd842-f192-4e1e-9a66-5fb13dd555b2" providerId="ADAL" clId="{952DA61E-397A-47BB-8E3E-1B38E3DAC2D9}" dt="2024-01-24T18:55:48.403" v="713"/>
        <pc:sldMkLst>
          <pc:docMk/>
          <pc:sldMk cId="1280580157" sldId="523"/>
        </pc:sldMkLst>
        <pc:spChg chg="mod">
          <ac:chgData name="Marie D Wood" userId="aa2bd842-f192-4e1e-9a66-5fb13dd555b2" providerId="ADAL" clId="{952DA61E-397A-47BB-8E3E-1B38E3DAC2D9}" dt="2024-01-24T18:54:21.149" v="702"/>
          <ac:spMkLst>
            <pc:docMk/>
            <pc:sldMk cId="1280580157" sldId="523"/>
            <ac:spMk id="5" creationId="{B7278418-EB2A-8766-EC92-613B2ACBA277}"/>
          </ac:spMkLst>
        </pc:spChg>
        <pc:spChg chg="mod">
          <ac:chgData name="Marie D Wood" userId="aa2bd842-f192-4e1e-9a66-5fb13dd555b2" providerId="ADAL" clId="{952DA61E-397A-47BB-8E3E-1B38E3DAC2D9}" dt="2024-01-10T18:50:14.333" v="149" actId="948"/>
          <ac:spMkLst>
            <pc:docMk/>
            <pc:sldMk cId="1280580157" sldId="523"/>
            <ac:spMk id="7" creationId="{8103113D-3FA7-10C8-CFF6-CF0FA3CF28D4}"/>
          </ac:spMkLst>
        </pc:spChg>
        <pc:picChg chg="mod">
          <ac:chgData name="Marie D Wood" userId="aa2bd842-f192-4e1e-9a66-5fb13dd555b2" providerId="ADAL" clId="{952DA61E-397A-47BB-8E3E-1B38E3DAC2D9}" dt="2024-01-10T18:50:24.202" v="152" actId="1076"/>
          <ac:picMkLst>
            <pc:docMk/>
            <pc:sldMk cId="1280580157" sldId="523"/>
            <ac:picMk id="11266" creationId="{39294791-6F78-AC3B-958C-ADD12B2DD2F7}"/>
          </ac:picMkLst>
        </pc:picChg>
      </pc:sldChg>
      <pc:sldChg chg="modSp mod modNotesTx">
        <pc:chgData name="Marie D Wood" userId="aa2bd842-f192-4e1e-9a66-5fb13dd555b2" providerId="ADAL" clId="{952DA61E-397A-47BB-8E3E-1B38E3DAC2D9}" dt="2024-01-24T19:00:18.514" v="740" actId="14"/>
        <pc:sldMkLst>
          <pc:docMk/>
          <pc:sldMk cId="17140509" sldId="524"/>
        </pc:sldMkLst>
        <pc:spChg chg="mod">
          <ac:chgData name="Marie D Wood" userId="aa2bd842-f192-4e1e-9a66-5fb13dd555b2" providerId="ADAL" clId="{952DA61E-397A-47BB-8E3E-1B38E3DAC2D9}" dt="2024-01-24T18:54:28.689" v="703"/>
          <ac:spMkLst>
            <pc:docMk/>
            <pc:sldMk cId="17140509" sldId="524"/>
            <ac:spMk id="5" creationId="{B7278418-EB2A-8766-EC92-613B2ACBA277}"/>
          </ac:spMkLst>
        </pc:spChg>
        <pc:spChg chg="mod">
          <ac:chgData name="Marie D Wood" userId="aa2bd842-f192-4e1e-9a66-5fb13dd555b2" providerId="ADAL" clId="{952DA61E-397A-47BB-8E3E-1B38E3DAC2D9}" dt="2024-01-24T18:59:44.154" v="736" actId="15"/>
          <ac:spMkLst>
            <pc:docMk/>
            <pc:sldMk cId="17140509" sldId="524"/>
            <ac:spMk id="7" creationId="{8103113D-3FA7-10C8-CFF6-CF0FA3CF28D4}"/>
          </ac:spMkLst>
        </pc:spChg>
      </pc:sldChg>
      <pc:sldChg chg="modSp del mod">
        <pc:chgData name="Marie D Wood" userId="aa2bd842-f192-4e1e-9a66-5fb13dd555b2" providerId="ADAL" clId="{952DA61E-397A-47BB-8E3E-1B38E3DAC2D9}" dt="2024-01-24T19:00:21.091" v="741" actId="47"/>
        <pc:sldMkLst>
          <pc:docMk/>
          <pc:sldMk cId="2223524694" sldId="525"/>
        </pc:sldMkLst>
        <pc:spChg chg="mod">
          <ac:chgData name="Marie D Wood" userId="aa2bd842-f192-4e1e-9a66-5fb13dd555b2" providerId="ADAL" clId="{952DA61E-397A-47BB-8E3E-1B38E3DAC2D9}" dt="2024-01-24T18:54:33.375" v="704"/>
          <ac:spMkLst>
            <pc:docMk/>
            <pc:sldMk cId="2223524694" sldId="525"/>
            <ac:spMk id="5" creationId="{B7278418-EB2A-8766-EC92-613B2ACBA277}"/>
          </ac:spMkLst>
        </pc:spChg>
        <pc:spChg chg="mod">
          <ac:chgData name="Marie D Wood" userId="aa2bd842-f192-4e1e-9a66-5fb13dd555b2" providerId="ADAL" clId="{952DA61E-397A-47BB-8E3E-1B38E3DAC2D9}" dt="2024-01-24T19:00:07.659" v="737" actId="21"/>
          <ac:spMkLst>
            <pc:docMk/>
            <pc:sldMk cId="2223524694" sldId="525"/>
            <ac:spMk id="7" creationId="{8103113D-3FA7-10C8-CFF6-CF0FA3CF28D4}"/>
          </ac:spMkLst>
        </pc:spChg>
      </pc:sldChg>
      <pc:sldChg chg="modSp mod">
        <pc:chgData name="Marie D Wood" userId="aa2bd842-f192-4e1e-9a66-5fb13dd555b2" providerId="ADAL" clId="{952DA61E-397A-47BB-8E3E-1B38E3DAC2D9}" dt="2024-01-10T18:52:46.917" v="168" actId="20577"/>
        <pc:sldMkLst>
          <pc:docMk/>
          <pc:sldMk cId="33080053" sldId="526"/>
        </pc:sldMkLst>
        <pc:spChg chg="mod">
          <ac:chgData name="Marie D Wood" userId="aa2bd842-f192-4e1e-9a66-5fb13dd555b2" providerId="ADAL" clId="{952DA61E-397A-47BB-8E3E-1B38E3DAC2D9}" dt="2024-01-10T18:52:46.917" v="168" actId="20577"/>
          <ac:spMkLst>
            <pc:docMk/>
            <pc:sldMk cId="33080053" sldId="526"/>
            <ac:spMk id="7" creationId="{8103113D-3FA7-10C8-CFF6-CF0FA3CF28D4}"/>
          </ac:spMkLst>
        </pc:spChg>
      </pc:sldChg>
      <pc:sldChg chg="modSp mod">
        <pc:chgData name="Marie D Wood" userId="aa2bd842-f192-4e1e-9a66-5fb13dd555b2" providerId="ADAL" clId="{952DA61E-397A-47BB-8E3E-1B38E3DAC2D9}" dt="2024-01-10T18:53:12.578" v="184" actId="20577"/>
        <pc:sldMkLst>
          <pc:docMk/>
          <pc:sldMk cId="3234835290" sldId="527"/>
        </pc:sldMkLst>
        <pc:spChg chg="mod">
          <ac:chgData name="Marie D Wood" userId="aa2bd842-f192-4e1e-9a66-5fb13dd555b2" providerId="ADAL" clId="{952DA61E-397A-47BB-8E3E-1B38E3DAC2D9}" dt="2024-01-10T18:53:12.578" v="184" actId="20577"/>
          <ac:spMkLst>
            <pc:docMk/>
            <pc:sldMk cId="3234835290" sldId="527"/>
            <ac:spMk id="7" creationId="{8103113D-3FA7-10C8-CFF6-CF0FA3CF28D4}"/>
          </ac:spMkLst>
        </pc:spChg>
      </pc:sldChg>
      <pc:sldChg chg="modSp mod">
        <pc:chgData name="Marie D Wood" userId="aa2bd842-f192-4e1e-9a66-5fb13dd555b2" providerId="ADAL" clId="{952DA61E-397A-47BB-8E3E-1B38E3DAC2D9}" dt="2024-01-10T18:53:30.497" v="188" actId="948"/>
        <pc:sldMkLst>
          <pc:docMk/>
          <pc:sldMk cId="1593749462" sldId="528"/>
        </pc:sldMkLst>
        <pc:spChg chg="mod">
          <ac:chgData name="Marie D Wood" userId="aa2bd842-f192-4e1e-9a66-5fb13dd555b2" providerId="ADAL" clId="{952DA61E-397A-47BB-8E3E-1B38E3DAC2D9}" dt="2024-01-10T18:53:30.497" v="188" actId="948"/>
          <ac:spMkLst>
            <pc:docMk/>
            <pc:sldMk cId="1593749462" sldId="528"/>
            <ac:spMk id="7" creationId="{8103113D-3FA7-10C8-CFF6-CF0FA3CF28D4}"/>
          </ac:spMkLst>
        </pc:spChg>
      </pc:sldChg>
      <pc:sldChg chg="modSp mod">
        <pc:chgData name="Marie D Wood" userId="aa2bd842-f192-4e1e-9a66-5fb13dd555b2" providerId="ADAL" clId="{952DA61E-397A-47BB-8E3E-1B38E3DAC2D9}" dt="2024-01-10T18:54:22.974" v="200" actId="1076"/>
        <pc:sldMkLst>
          <pc:docMk/>
          <pc:sldMk cId="417864523" sldId="530"/>
        </pc:sldMkLst>
        <pc:spChg chg="mod">
          <ac:chgData name="Marie D Wood" userId="aa2bd842-f192-4e1e-9a66-5fb13dd555b2" providerId="ADAL" clId="{952DA61E-397A-47BB-8E3E-1B38E3DAC2D9}" dt="2024-01-10T18:54:22.974" v="200" actId="1076"/>
          <ac:spMkLst>
            <pc:docMk/>
            <pc:sldMk cId="417864523" sldId="530"/>
            <ac:spMk id="7" creationId="{8103113D-3FA7-10C8-CFF6-CF0FA3CF28D4}"/>
          </ac:spMkLst>
        </pc:spChg>
        <pc:picChg chg="mod">
          <ac:chgData name="Marie D Wood" userId="aa2bd842-f192-4e1e-9a66-5fb13dd555b2" providerId="ADAL" clId="{952DA61E-397A-47BB-8E3E-1B38E3DAC2D9}" dt="2024-01-10T18:54:18.293" v="199" actId="1076"/>
          <ac:picMkLst>
            <pc:docMk/>
            <pc:sldMk cId="417864523" sldId="530"/>
            <ac:picMk id="12290" creationId="{3C43B1E4-65B4-451B-53EE-0620F4CF984F}"/>
          </ac:picMkLst>
        </pc:picChg>
      </pc:sldChg>
      <pc:sldChg chg="modSp mod">
        <pc:chgData name="Marie D Wood" userId="aa2bd842-f192-4e1e-9a66-5fb13dd555b2" providerId="ADAL" clId="{952DA61E-397A-47BB-8E3E-1B38E3DAC2D9}" dt="2024-01-10T18:55:22.975" v="212" actId="1076"/>
        <pc:sldMkLst>
          <pc:docMk/>
          <pc:sldMk cId="4132585939" sldId="531"/>
        </pc:sldMkLst>
        <pc:spChg chg="mod">
          <ac:chgData name="Marie D Wood" userId="aa2bd842-f192-4e1e-9a66-5fb13dd555b2" providerId="ADAL" clId="{952DA61E-397A-47BB-8E3E-1B38E3DAC2D9}" dt="2024-01-10T18:55:22.975" v="212" actId="1076"/>
          <ac:spMkLst>
            <pc:docMk/>
            <pc:sldMk cId="4132585939" sldId="531"/>
            <ac:spMk id="7" creationId="{8103113D-3FA7-10C8-CFF6-CF0FA3CF28D4}"/>
          </ac:spMkLst>
        </pc:spChg>
      </pc:sldChg>
      <pc:sldChg chg="modSp add mod">
        <pc:chgData name="Marie D Wood" userId="aa2bd842-f192-4e1e-9a66-5fb13dd555b2" providerId="ADAL" clId="{952DA61E-397A-47BB-8E3E-1B38E3DAC2D9}" dt="2024-01-24T18:49:34.129" v="665"/>
        <pc:sldMkLst>
          <pc:docMk/>
          <pc:sldMk cId="900611554" sldId="532"/>
        </pc:sldMkLst>
        <pc:spChg chg="mod">
          <ac:chgData name="Marie D Wood" userId="aa2bd842-f192-4e1e-9a66-5fb13dd555b2" providerId="ADAL" clId="{952DA61E-397A-47BB-8E3E-1B38E3DAC2D9}" dt="2024-01-24T18:49:34.129" v="665"/>
          <ac:spMkLst>
            <pc:docMk/>
            <pc:sldMk cId="900611554" sldId="532"/>
            <ac:spMk id="5" creationId="{B7278418-EB2A-8766-EC92-613B2ACBA277}"/>
          </ac:spMkLst>
        </pc:spChg>
        <pc:spChg chg="mod">
          <ac:chgData name="Marie D Wood" userId="aa2bd842-f192-4e1e-9a66-5fb13dd555b2" providerId="ADAL" clId="{952DA61E-397A-47BB-8E3E-1B38E3DAC2D9}" dt="2024-01-24T18:48:34.574" v="660" actId="33524"/>
          <ac:spMkLst>
            <pc:docMk/>
            <pc:sldMk cId="900611554" sldId="532"/>
            <ac:spMk id="7" creationId="{8103113D-3FA7-10C8-CFF6-CF0FA3CF28D4}"/>
          </ac:spMkLst>
        </pc:spChg>
      </pc:sldChg>
      <pc:sldChg chg="modSp add del mod modNotesTx">
        <pc:chgData name="Marie D Wood" userId="aa2bd842-f192-4e1e-9a66-5fb13dd555b2" providerId="ADAL" clId="{952DA61E-397A-47BB-8E3E-1B38E3DAC2D9}" dt="2024-01-24T18:31:58.200" v="517" actId="47"/>
        <pc:sldMkLst>
          <pc:docMk/>
          <pc:sldMk cId="3763266036" sldId="532"/>
        </pc:sldMkLst>
        <pc:spChg chg="mod">
          <ac:chgData name="Marie D Wood" userId="aa2bd842-f192-4e1e-9a66-5fb13dd555b2" providerId="ADAL" clId="{952DA61E-397A-47BB-8E3E-1B38E3DAC2D9}" dt="2024-01-24T18:30:41.095" v="504" actId="21"/>
          <ac:spMkLst>
            <pc:docMk/>
            <pc:sldMk cId="3763266036" sldId="532"/>
            <ac:spMk id="7" creationId="{8103113D-3FA7-10C8-CFF6-CF0FA3CF28D4}"/>
          </ac:spMkLst>
        </pc:spChg>
      </pc:sldChg>
      <pc:sldChg chg="modSp add del mod ord">
        <pc:chgData name="Marie D Wood" userId="aa2bd842-f192-4e1e-9a66-5fb13dd555b2" providerId="ADAL" clId="{952DA61E-397A-47BB-8E3E-1B38E3DAC2D9}" dt="2024-01-24T18:55:23.925" v="710" actId="47"/>
        <pc:sldMkLst>
          <pc:docMk/>
          <pc:sldMk cId="3039642615" sldId="533"/>
        </pc:sldMkLst>
        <pc:spChg chg="mod">
          <ac:chgData name="Marie D Wood" userId="aa2bd842-f192-4e1e-9a66-5fb13dd555b2" providerId="ADAL" clId="{952DA61E-397A-47BB-8E3E-1B38E3DAC2D9}" dt="2024-01-24T18:53:56.558" v="700" actId="20577"/>
          <ac:spMkLst>
            <pc:docMk/>
            <pc:sldMk cId="3039642615" sldId="533"/>
            <ac:spMk id="5" creationId="{B7278418-EB2A-8766-EC92-613B2ACBA277}"/>
          </ac:spMkLst>
        </pc:spChg>
      </pc:sldChg>
      <pc:sldMasterChg chg="modSp modSldLayout">
        <pc:chgData name="Marie D Wood" userId="aa2bd842-f192-4e1e-9a66-5fb13dd555b2" providerId="ADAL" clId="{952DA61E-397A-47BB-8E3E-1B38E3DAC2D9}" dt="2024-01-10T18:37:41.895" v="2" actId="735"/>
        <pc:sldMasterMkLst>
          <pc:docMk/>
          <pc:sldMasterMk cId="0" sldId="2147493460"/>
        </pc:sldMasterMkLst>
        <pc:sldLayoutChg chg="modSp">
          <pc:chgData name="Marie D Wood" userId="aa2bd842-f192-4e1e-9a66-5fb13dd555b2" providerId="ADAL" clId="{952DA61E-397A-47BB-8E3E-1B38E3DAC2D9}" dt="2024-01-10T18:37:28.810" v="1" actId="735"/>
          <pc:sldLayoutMkLst>
            <pc:docMk/>
            <pc:sldMasterMk cId="0" sldId="2147493460"/>
            <pc:sldLayoutMk cId="2595775991" sldId="2147493474"/>
          </pc:sldLayoutMkLst>
        </pc:sldLayoutChg>
      </pc:sldMasterChg>
      <pc:sldMasterChg chg="modSldLayout">
        <pc:chgData name="Marie D Wood" userId="aa2bd842-f192-4e1e-9a66-5fb13dd555b2" providerId="ADAL" clId="{952DA61E-397A-47BB-8E3E-1B38E3DAC2D9}" dt="2024-01-10T18:37:26.119" v="0" actId="735"/>
        <pc:sldMasterMkLst>
          <pc:docMk/>
          <pc:sldMasterMk cId="0" sldId="2147493466"/>
        </pc:sldMasterMkLst>
        <pc:sldLayoutChg chg="modSp">
          <pc:chgData name="Marie D Wood" userId="aa2bd842-f192-4e1e-9a66-5fb13dd555b2" providerId="ADAL" clId="{952DA61E-397A-47BB-8E3E-1B38E3DAC2D9}" dt="2024-01-10T18:37:26.119" v="0" actId="735"/>
          <pc:sldLayoutMkLst>
            <pc:docMk/>
            <pc:sldMasterMk cId="0" sldId="2147493466"/>
            <pc:sldLayoutMk cId="3344861238" sldId="2147493473"/>
          </pc:sldLayoutMkLst>
        </pc:sldLayoutChg>
      </pc:sldMasterChg>
    </pc:docChg>
  </pc:docChgLst>
  <pc:docChgLst>
    <pc:chgData name="Aleks Jovanovich" userId="S::aleksandar_jovanovich@progressive.com::6ff26df7-9ece-4cbb-9b25-991ea4a4eba2" providerId="AD" clId="Web-{8C11E346-821F-0019-35E2-48A4C5C9C894}"/>
    <pc:docChg chg="delSld modSld modSection">
      <pc:chgData name="Aleks Jovanovich" userId="S::aleksandar_jovanovich@progressive.com::6ff26df7-9ece-4cbb-9b25-991ea4a4eba2" providerId="AD" clId="Web-{8C11E346-821F-0019-35E2-48A4C5C9C894}" dt="2024-01-25T23:18:31.380" v="189" actId="20577"/>
      <pc:docMkLst>
        <pc:docMk/>
      </pc:docMkLst>
      <pc:sldChg chg="modNotes">
        <pc:chgData name="Aleks Jovanovich" userId="S::aleksandar_jovanovich@progressive.com::6ff26df7-9ece-4cbb-9b25-991ea4a4eba2" providerId="AD" clId="Web-{8C11E346-821F-0019-35E2-48A4C5C9C894}" dt="2024-01-25T22:42:40.857" v="0"/>
        <pc:sldMkLst>
          <pc:docMk/>
          <pc:sldMk cId="1551696172" sldId="310"/>
        </pc:sldMkLst>
      </pc:sldChg>
      <pc:sldChg chg="modNotes">
        <pc:chgData name="Aleks Jovanovich" userId="S::aleksandar_jovanovich@progressive.com::6ff26df7-9ece-4cbb-9b25-991ea4a4eba2" providerId="AD" clId="Web-{8C11E346-821F-0019-35E2-48A4C5C9C894}" dt="2024-01-25T22:43:10.686" v="2"/>
        <pc:sldMkLst>
          <pc:docMk/>
          <pc:sldMk cId="3019263647" sldId="496"/>
        </pc:sldMkLst>
      </pc:sldChg>
      <pc:sldChg chg="modNotes">
        <pc:chgData name="Aleks Jovanovich" userId="S::aleksandar_jovanovich@progressive.com::6ff26df7-9ece-4cbb-9b25-991ea4a4eba2" providerId="AD" clId="Web-{8C11E346-821F-0019-35E2-48A4C5C9C894}" dt="2024-01-25T22:46:18.974" v="16"/>
        <pc:sldMkLst>
          <pc:docMk/>
          <pc:sldMk cId="1606010094" sldId="498"/>
        </pc:sldMkLst>
      </pc:sldChg>
      <pc:sldChg chg="del">
        <pc:chgData name="Aleks Jovanovich" userId="S::aleksandar_jovanovich@progressive.com::6ff26df7-9ece-4cbb-9b25-991ea4a4eba2" providerId="AD" clId="Web-{8C11E346-821F-0019-35E2-48A4C5C9C894}" dt="2024-01-25T22:48:13.634" v="35"/>
        <pc:sldMkLst>
          <pc:docMk/>
          <pc:sldMk cId="1705838292" sldId="499"/>
        </pc:sldMkLst>
      </pc:sldChg>
      <pc:sldChg chg="modSp modNotes">
        <pc:chgData name="Aleks Jovanovich" userId="S::aleksandar_jovanovich@progressive.com::6ff26df7-9ece-4cbb-9b25-991ea4a4eba2" providerId="AD" clId="Web-{8C11E346-821F-0019-35E2-48A4C5C9C894}" dt="2024-01-25T23:18:31.380" v="189" actId="20577"/>
        <pc:sldMkLst>
          <pc:docMk/>
          <pc:sldMk cId="2075119686" sldId="500"/>
        </pc:sldMkLst>
        <pc:spChg chg="mod">
          <ac:chgData name="Aleks Jovanovich" userId="S::aleksandar_jovanovich@progressive.com::6ff26df7-9ece-4cbb-9b25-991ea4a4eba2" providerId="AD" clId="Web-{8C11E346-821F-0019-35E2-48A4C5C9C894}" dt="2024-01-25T23:18:31.380" v="189" actId="20577"/>
          <ac:spMkLst>
            <pc:docMk/>
            <pc:sldMk cId="2075119686" sldId="500"/>
            <ac:spMk id="6" creationId="{EEF286FB-F586-DE18-0BE1-B1AE50938679}"/>
          </ac:spMkLst>
        </pc:spChg>
      </pc:sldChg>
      <pc:sldChg chg="modSp modNotes">
        <pc:chgData name="Aleks Jovanovich" userId="S::aleksandar_jovanovich@progressive.com::6ff26df7-9ece-4cbb-9b25-991ea4a4eba2" providerId="AD" clId="Web-{8C11E346-821F-0019-35E2-48A4C5C9C894}" dt="2024-01-25T22:56:03.180" v="120" actId="20577"/>
        <pc:sldMkLst>
          <pc:docMk/>
          <pc:sldMk cId="3178157825" sldId="501"/>
        </pc:sldMkLst>
        <pc:spChg chg="mod">
          <ac:chgData name="Aleks Jovanovich" userId="S::aleksandar_jovanovich@progressive.com::6ff26df7-9ece-4cbb-9b25-991ea4a4eba2" providerId="AD" clId="Web-{8C11E346-821F-0019-35E2-48A4C5C9C894}" dt="2024-01-25T22:56:03.180" v="120" actId="20577"/>
          <ac:spMkLst>
            <pc:docMk/>
            <pc:sldMk cId="3178157825" sldId="501"/>
            <ac:spMk id="6" creationId="{F7F41AE7-44FA-5D39-A115-58C650C3ECA9}"/>
          </ac:spMkLst>
        </pc:spChg>
      </pc:sldChg>
      <pc:sldChg chg="modSp del modNotes">
        <pc:chgData name="Aleks Jovanovich" userId="S::aleksandar_jovanovich@progressive.com::6ff26df7-9ece-4cbb-9b25-991ea4a4eba2" providerId="AD" clId="Web-{8C11E346-821F-0019-35E2-48A4C5C9C894}" dt="2024-01-25T22:52:05.344" v="69"/>
        <pc:sldMkLst>
          <pc:docMk/>
          <pc:sldMk cId="1322692812" sldId="504"/>
        </pc:sldMkLst>
        <pc:spChg chg="mod">
          <ac:chgData name="Aleks Jovanovich" userId="S::aleksandar_jovanovich@progressive.com::6ff26df7-9ece-4cbb-9b25-991ea4a4eba2" providerId="AD" clId="Web-{8C11E346-821F-0019-35E2-48A4C5C9C894}" dt="2024-01-25T22:51:09.171" v="67" actId="20577"/>
          <ac:spMkLst>
            <pc:docMk/>
            <pc:sldMk cId="1322692812" sldId="504"/>
            <ac:spMk id="7" creationId="{8103113D-3FA7-10C8-CFF6-CF0FA3CF28D4}"/>
          </ac:spMkLst>
        </pc:spChg>
      </pc:sldChg>
      <pc:sldChg chg="modSp del modNotes">
        <pc:chgData name="Aleks Jovanovich" userId="S::aleksandar_jovanovich@progressive.com::6ff26df7-9ece-4cbb-9b25-991ea4a4eba2" providerId="AD" clId="Web-{8C11E346-821F-0019-35E2-48A4C5C9C894}" dt="2024-01-25T22:59:06.530" v="140"/>
        <pc:sldMkLst>
          <pc:docMk/>
          <pc:sldMk cId="4147727355" sldId="505"/>
        </pc:sldMkLst>
        <pc:spChg chg="mod">
          <ac:chgData name="Aleks Jovanovich" userId="S::aleksandar_jovanovich@progressive.com::6ff26df7-9ece-4cbb-9b25-991ea4a4eba2" providerId="AD" clId="Web-{8C11E346-821F-0019-35E2-48A4C5C9C894}" dt="2024-01-25T22:53:25.456" v="81" actId="20577"/>
          <ac:spMkLst>
            <pc:docMk/>
            <pc:sldMk cId="4147727355" sldId="505"/>
            <ac:spMk id="7" creationId="{8103113D-3FA7-10C8-CFF6-CF0FA3CF28D4}"/>
          </ac:spMkLst>
        </pc:spChg>
      </pc:sldChg>
      <pc:sldChg chg="modSp modNotes">
        <pc:chgData name="Aleks Jovanovich" userId="S::aleksandar_jovanovich@progressive.com::6ff26df7-9ece-4cbb-9b25-991ea4a4eba2" providerId="AD" clId="Web-{8C11E346-821F-0019-35E2-48A4C5C9C894}" dt="2024-01-25T22:59:05.811" v="139"/>
        <pc:sldMkLst>
          <pc:docMk/>
          <pc:sldMk cId="3059128509" sldId="507"/>
        </pc:sldMkLst>
        <pc:spChg chg="mod">
          <ac:chgData name="Aleks Jovanovich" userId="S::aleksandar_jovanovich@progressive.com::6ff26df7-9ece-4cbb-9b25-991ea4a4eba2" providerId="AD" clId="Web-{8C11E346-821F-0019-35E2-48A4C5C9C894}" dt="2024-01-25T22:58:45.139" v="137" actId="20577"/>
          <ac:spMkLst>
            <pc:docMk/>
            <pc:sldMk cId="3059128509" sldId="507"/>
            <ac:spMk id="7" creationId="{8103113D-3FA7-10C8-CFF6-CF0FA3CF28D4}"/>
          </ac:spMkLst>
        </pc:spChg>
      </pc:sldChg>
      <pc:sldChg chg="modSp modNotes">
        <pc:chgData name="Aleks Jovanovich" userId="S::aleksandar_jovanovich@progressive.com::6ff26df7-9ece-4cbb-9b25-991ea4a4eba2" providerId="AD" clId="Web-{8C11E346-821F-0019-35E2-48A4C5C9C894}" dt="2024-01-25T22:57:28.683" v="131" actId="20577"/>
        <pc:sldMkLst>
          <pc:docMk/>
          <pc:sldMk cId="1011177051" sldId="508"/>
        </pc:sldMkLst>
        <pc:spChg chg="mod">
          <ac:chgData name="Aleks Jovanovich" userId="S::aleksandar_jovanovich@progressive.com::6ff26df7-9ece-4cbb-9b25-991ea4a4eba2" providerId="AD" clId="Web-{8C11E346-821F-0019-35E2-48A4C5C9C894}" dt="2024-01-25T22:57:28.683" v="131" actId="20577"/>
          <ac:spMkLst>
            <pc:docMk/>
            <pc:sldMk cId="1011177051" sldId="508"/>
            <ac:spMk id="7" creationId="{8103113D-3FA7-10C8-CFF6-CF0FA3CF28D4}"/>
          </ac:spMkLst>
        </pc:spChg>
      </pc:sldChg>
      <pc:sldChg chg="modNotes">
        <pc:chgData name="Aleks Jovanovich" userId="S::aleksandar_jovanovich@progressive.com::6ff26df7-9ece-4cbb-9b25-991ea4a4eba2" providerId="AD" clId="Web-{8C11E346-821F-0019-35E2-48A4C5C9C894}" dt="2024-01-25T22:44:37.111" v="9"/>
        <pc:sldMkLst>
          <pc:docMk/>
          <pc:sldMk cId="852878681" sldId="509"/>
        </pc:sldMkLst>
      </pc:sldChg>
      <pc:sldChg chg="modNotes">
        <pc:chgData name="Aleks Jovanovich" userId="S::aleksandar_jovanovich@progressive.com::6ff26df7-9ece-4cbb-9b25-991ea4a4eba2" providerId="AD" clId="Web-{8C11E346-821F-0019-35E2-48A4C5C9C894}" dt="2024-01-25T22:44:59.518" v="11"/>
        <pc:sldMkLst>
          <pc:docMk/>
          <pc:sldMk cId="2777393925" sldId="510"/>
        </pc:sldMkLst>
      </pc:sldChg>
      <pc:sldChg chg="modNotes">
        <pc:chgData name="Aleks Jovanovich" userId="S::aleksandar_jovanovich@progressive.com::6ff26df7-9ece-4cbb-9b25-991ea4a4eba2" providerId="AD" clId="Web-{8C11E346-821F-0019-35E2-48A4C5C9C894}" dt="2024-01-25T22:45:19.191" v="12"/>
        <pc:sldMkLst>
          <pc:docMk/>
          <pc:sldMk cId="4146796675" sldId="511"/>
        </pc:sldMkLst>
      </pc:sldChg>
      <pc:sldChg chg="modNotes">
        <pc:chgData name="Aleks Jovanovich" userId="S::aleksandar_jovanovich@progressive.com::6ff26df7-9ece-4cbb-9b25-991ea4a4eba2" providerId="AD" clId="Web-{8C11E346-821F-0019-35E2-48A4C5C9C894}" dt="2024-01-25T22:45:55.551" v="14"/>
        <pc:sldMkLst>
          <pc:docMk/>
          <pc:sldMk cId="3536935754" sldId="512"/>
        </pc:sldMkLst>
      </pc:sldChg>
      <pc:sldChg chg="modSp modNotes">
        <pc:chgData name="Aleks Jovanovich" userId="S::aleksandar_jovanovich@progressive.com::6ff26df7-9ece-4cbb-9b25-991ea4a4eba2" providerId="AD" clId="Web-{8C11E346-821F-0019-35E2-48A4C5C9C894}" dt="2024-01-25T22:50:17.388" v="59" actId="20577"/>
        <pc:sldMkLst>
          <pc:docMk/>
          <pc:sldMk cId="3424106152" sldId="513"/>
        </pc:sldMkLst>
        <pc:spChg chg="mod">
          <ac:chgData name="Aleks Jovanovich" userId="S::aleksandar_jovanovich@progressive.com::6ff26df7-9ece-4cbb-9b25-991ea4a4eba2" providerId="AD" clId="Web-{8C11E346-821F-0019-35E2-48A4C5C9C894}" dt="2024-01-25T22:50:17.388" v="59" actId="20577"/>
          <ac:spMkLst>
            <pc:docMk/>
            <pc:sldMk cId="3424106152" sldId="513"/>
            <ac:spMk id="7" creationId="{8103113D-3FA7-10C8-CFF6-CF0FA3CF28D4}"/>
          </ac:spMkLst>
        </pc:spChg>
      </pc:sldChg>
      <pc:sldChg chg="del">
        <pc:chgData name="Aleks Jovanovich" userId="S::aleksandar_jovanovich@progressive.com::6ff26df7-9ece-4cbb-9b25-991ea4a4eba2" providerId="AD" clId="Web-{8C11E346-821F-0019-35E2-48A4C5C9C894}" dt="2024-01-25T22:59:44.891" v="141"/>
        <pc:sldMkLst>
          <pc:docMk/>
          <pc:sldMk cId="843126234" sldId="514"/>
        </pc:sldMkLst>
      </pc:sldChg>
      <pc:sldChg chg="modNotes">
        <pc:chgData name="Aleks Jovanovich" userId="S::aleksandar_jovanovich@progressive.com::6ff26df7-9ece-4cbb-9b25-991ea4a4eba2" providerId="AD" clId="Web-{8C11E346-821F-0019-35E2-48A4C5C9C894}" dt="2024-01-25T23:00:11.548" v="144"/>
        <pc:sldMkLst>
          <pc:docMk/>
          <pc:sldMk cId="2998313055" sldId="51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D0F6E1-8E43-44BB-AD10-2D118302B846}"/>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A9C8FFBC-F1EF-49C4-B2DA-DFD741760FD4}"/>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eaLnBrk="1" hangingPunct="1">
              <a:defRPr sz="1200"/>
            </a:lvl1pPr>
          </a:lstStyle>
          <a:p>
            <a:pPr>
              <a:defRPr/>
            </a:pPr>
            <a:fld id="{0A4128A1-2553-4925-80BE-11C9C0688C53}" type="datetimeFigureOut">
              <a:rPr lang="en-US"/>
              <a:pPr>
                <a:defRPr/>
              </a:pPr>
              <a:t>3/24/25</a:t>
            </a:fld>
            <a:endParaRPr lang="en-US"/>
          </a:p>
        </p:txBody>
      </p:sp>
      <p:sp>
        <p:nvSpPr>
          <p:cNvPr id="4" name="Footer Placeholder 3">
            <a:extLst>
              <a:ext uri="{FF2B5EF4-FFF2-40B4-BE49-F238E27FC236}">
                <a16:creationId xmlns:a16="http://schemas.microsoft.com/office/drawing/2014/main" id="{FC1B2341-728B-4800-8976-E62E7E046AD5}"/>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eaLnBrk="1" hangingPunct="1">
              <a:defRPr sz="1200"/>
            </a:lvl1pPr>
          </a:lstStyle>
          <a:p>
            <a:pPr>
              <a:defRPr/>
            </a:pPr>
            <a:endParaRPr lang="en-US"/>
          </a:p>
        </p:txBody>
      </p:sp>
      <p:sp>
        <p:nvSpPr>
          <p:cNvPr id="5" name="Slide Number Placeholder 4">
            <a:extLst>
              <a:ext uri="{FF2B5EF4-FFF2-40B4-BE49-F238E27FC236}">
                <a16:creationId xmlns:a16="http://schemas.microsoft.com/office/drawing/2014/main" id="{B8E81DBA-615F-46FB-B05F-A92766D5D1BF}"/>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eaLnBrk="1" hangingPunct="1">
              <a:defRPr sz="1200"/>
            </a:lvl1pPr>
          </a:lstStyle>
          <a:p>
            <a:pPr>
              <a:defRPr/>
            </a:pPr>
            <a:fld id="{D0868E51-713C-4D54-B1DE-277270EA252E}"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A58705B-88C0-42CA-81F7-0E875CE611E6}"/>
              </a:ext>
            </a:extLst>
          </p:cNvPr>
          <p:cNvSpPr>
            <a:spLocks noGrp="1"/>
          </p:cNvSpPr>
          <p:nvPr>
            <p:ph type="hdr" sz="quarter"/>
          </p:nvPr>
        </p:nvSpPr>
        <p:spPr>
          <a:xfrm>
            <a:off x="0" y="0"/>
            <a:ext cx="3038475" cy="466725"/>
          </a:xfrm>
          <a:prstGeom prst="rect">
            <a:avLst/>
          </a:prstGeom>
        </p:spPr>
        <p:txBody>
          <a:bodyPr vert="horz" lIns="93177" tIns="46589" rIns="93177" bIns="46589"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9EE15126-4888-4932-B6C3-7B02C0C75981}"/>
              </a:ext>
            </a:extLst>
          </p:cNvPr>
          <p:cNvSpPr>
            <a:spLocks noGrp="1"/>
          </p:cNvSpPr>
          <p:nvPr>
            <p:ph type="dt" idx="1"/>
          </p:nvPr>
        </p:nvSpPr>
        <p:spPr>
          <a:xfrm>
            <a:off x="3970338" y="0"/>
            <a:ext cx="3038475" cy="466725"/>
          </a:xfrm>
          <a:prstGeom prst="rect">
            <a:avLst/>
          </a:prstGeom>
        </p:spPr>
        <p:txBody>
          <a:bodyPr vert="horz" lIns="93177" tIns="46589" rIns="93177" bIns="46589" rtlCol="0"/>
          <a:lstStyle>
            <a:lvl1pPr algn="r" eaLnBrk="1" hangingPunct="1">
              <a:defRPr sz="1200"/>
            </a:lvl1pPr>
          </a:lstStyle>
          <a:p>
            <a:pPr>
              <a:defRPr/>
            </a:pPr>
            <a:fld id="{73FBF92F-34BB-4974-879D-422CCDC29AB9}" type="datetimeFigureOut">
              <a:rPr lang="en-US"/>
              <a:pPr>
                <a:defRPr/>
              </a:pPr>
              <a:t>3/24/25</a:t>
            </a:fld>
            <a:endParaRPr lang="en-US"/>
          </a:p>
        </p:txBody>
      </p:sp>
      <p:sp>
        <p:nvSpPr>
          <p:cNvPr id="4" name="Slide Image Placeholder 3">
            <a:extLst>
              <a:ext uri="{FF2B5EF4-FFF2-40B4-BE49-F238E27FC236}">
                <a16:creationId xmlns:a16="http://schemas.microsoft.com/office/drawing/2014/main" id="{8413FD02-48A4-4DA7-89E7-2FC09C069680}"/>
              </a:ext>
            </a:extLst>
          </p:cNvPr>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a:extLst>
              <a:ext uri="{FF2B5EF4-FFF2-40B4-BE49-F238E27FC236}">
                <a16:creationId xmlns:a16="http://schemas.microsoft.com/office/drawing/2014/main" id="{48FFBB92-9C3B-4112-BD83-4F999ECDDF91}"/>
              </a:ext>
            </a:extLst>
          </p:cNvPr>
          <p:cNvSpPr>
            <a:spLocks noGrp="1"/>
          </p:cNvSpPr>
          <p:nvPr>
            <p:ph type="body" sz="quarter" idx="3"/>
          </p:nvPr>
        </p:nvSpPr>
        <p:spPr>
          <a:xfrm>
            <a:off x="701675" y="4473575"/>
            <a:ext cx="5607050" cy="3660775"/>
          </a:xfrm>
          <a:prstGeom prst="rect">
            <a:avLst/>
          </a:prstGeom>
        </p:spPr>
        <p:txBody>
          <a:bodyPr vert="horz" lIns="93177" tIns="46589" rIns="93177" bIns="46589"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CF66B235-252E-401B-AB21-D8A166EA2841}"/>
              </a:ext>
            </a:extLst>
          </p:cNvPr>
          <p:cNvSpPr>
            <a:spLocks noGrp="1"/>
          </p:cNvSpPr>
          <p:nvPr>
            <p:ph type="ftr" sz="quarter" idx="4"/>
          </p:nvPr>
        </p:nvSpPr>
        <p:spPr>
          <a:xfrm>
            <a:off x="0" y="8829675"/>
            <a:ext cx="3038475" cy="466725"/>
          </a:xfrm>
          <a:prstGeom prst="rect">
            <a:avLst/>
          </a:prstGeom>
        </p:spPr>
        <p:txBody>
          <a:bodyPr vert="horz" lIns="93177" tIns="46589" rIns="93177" bIns="46589" rtlCol="0" anchor="b"/>
          <a:lstStyle>
            <a:lvl1pPr algn="l" eaLnBrk="1" hangingPunct="1">
              <a:defRPr sz="1200"/>
            </a:lvl1pPr>
          </a:lstStyle>
          <a:p>
            <a:pPr>
              <a:defRPr/>
            </a:pPr>
            <a:endParaRPr lang="en-US"/>
          </a:p>
        </p:txBody>
      </p:sp>
      <p:sp>
        <p:nvSpPr>
          <p:cNvPr id="7" name="Slide Number Placeholder 6">
            <a:extLst>
              <a:ext uri="{FF2B5EF4-FFF2-40B4-BE49-F238E27FC236}">
                <a16:creationId xmlns:a16="http://schemas.microsoft.com/office/drawing/2014/main" id="{FC0EAA52-B793-40A2-A43E-34445910796B}"/>
              </a:ext>
            </a:extLst>
          </p:cNvPr>
          <p:cNvSpPr>
            <a:spLocks noGrp="1"/>
          </p:cNvSpPr>
          <p:nvPr>
            <p:ph type="sldNum" sz="quarter" idx="5"/>
          </p:nvPr>
        </p:nvSpPr>
        <p:spPr>
          <a:xfrm>
            <a:off x="3970338" y="8829675"/>
            <a:ext cx="3038475" cy="466725"/>
          </a:xfrm>
          <a:prstGeom prst="rect">
            <a:avLst/>
          </a:prstGeom>
        </p:spPr>
        <p:txBody>
          <a:bodyPr vert="horz" lIns="93177" tIns="46589" rIns="93177" bIns="46589" rtlCol="0" anchor="b"/>
          <a:lstStyle>
            <a:lvl1pPr algn="r" eaLnBrk="1" hangingPunct="1">
              <a:defRPr sz="1200"/>
            </a:lvl1pPr>
          </a:lstStyle>
          <a:p>
            <a:pPr>
              <a:defRPr/>
            </a:pPr>
            <a:fld id="{D0B7D74D-C969-4920-A7A6-E44C909EE3F2}"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976F7B8F-3F81-492C-A80E-CAF72B928D5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397E328E-CCBA-4478-9B04-890335BD2D3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a:t>Welcome to the session on “Questioning Data”!</a:t>
            </a:r>
          </a:p>
        </p:txBody>
      </p:sp>
      <p:sp>
        <p:nvSpPr>
          <p:cNvPr id="9220" name="Slide Number Placeholder 3">
            <a:extLst>
              <a:ext uri="{FF2B5EF4-FFF2-40B4-BE49-F238E27FC236}">
                <a16:creationId xmlns:a16="http://schemas.microsoft.com/office/drawing/2014/main" id="{F0A16267-A242-433D-8871-F958D211A51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6AB45B74-0753-40C3-80A2-E3A7219AAD86}" type="slidenum">
              <a:rPr lang="en-US" altLang="en-US" smtClean="0"/>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818D27-2E32-6C7E-412C-6671F010903A}"/>
            </a:ext>
          </a:extLst>
        </p:cNvPr>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0B6D56F9-1972-828F-91ED-A98074B616D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79B21D08-E9E6-9037-5556-4A3FBF282E1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9220" name="Slide Number Placeholder 3">
            <a:extLst>
              <a:ext uri="{FF2B5EF4-FFF2-40B4-BE49-F238E27FC236}">
                <a16:creationId xmlns:a16="http://schemas.microsoft.com/office/drawing/2014/main" id="{9126667B-8E3D-6A8A-83F6-4B59846ABDC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6AB45B74-0753-40C3-80A2-E3A7219AAD86}" type="slidenum">
              <a:rPr lang="en-US" altLang="en-US" smtClean="0"/>
              <a:pPr/>
              <a:t>10</a:t>
            </a:fld>
            <a:endParaRPr lang="en-US" altLang="en-US" dirty="0"/>
          </a:p>
        </p:txBody>
      </p:sp>
    </p:spTree>
    <p:extLst>
      <p:ext uri="{BB962C8B-B14F-4D97-AF65-F5344CB8AC3E}">
        <p14:creationId xmlns:p14="http://schemas.microsoft.com/office/powerpoint/2010/main" val="2870897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presents a list of fundamental questions that should be asked when assessing and working with data.</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a:spcBef>
                <a:spcPts val="0"/>
              </a:spcBef>
              <a:spcAft>
                <a:spcPts val="0"/>
              </a:spcAft>
            </a:pPr>
            <a:r>
              <a:rPr lang="en-US" b="1" dirty="0"/>
              <a:t>Questions to Ask About Data:</a:t>
            </a:r>
            <a:endParaRPr lang="en-US" dirty="0"/>
          </a:p>
          <a:p>
            <a:pPr>
              <a:spcBef>
                <a:spcPts val="0"/>
              </a:spcBef>
              <a:spcAft>
                <a:spcPts val="0"/>
              </a:spcAft>
            </a:pPr>
            <a:r>
              <a:rPr lang="en-US" b="1" dirty="0"/>
              <a:t>Source:</a:t>
            </a:r>
          </a:p>
          <a:p>
            <a:pPr marL="628650" lvl="1" indent="-171450">
              <a:spcBef>
                <a:spcPts val="0"/>
              </a:spcBef>
              <a:spcAft>
                <a:spcPts val="0"/>
              </a:spcAft>
              <a:buFont typeface="Arial" panose="020B0604020202020204" pitchFamily="34" charset="0"/>
              <a:buChar char="•"/>
            </a:pPr>
            <a:r>
              <a:rPr lang="en-US" dirty="0"/>
              <a:t>Begin by questioning the source of the data:</a:t>
            </a:r>
          </a:p>
          <a:p>
            <a:pPr marL="1085850" lvl="2" indent="-171450">
              <a:spcBef>
                <a:spcPts val="0"/>
              </a:spcBef>
              <a:spcAft>
                <a:spcPts val="0"/>
              </a:spcAft>
              <a:buFont typeface="Calibri" panose="020F0502020204030204" pitchFamily="34" charset="0"/>
              <a:buChar char="-"/>
            </a:pPr>
            <a:r>
              <a:rPr lang="en-US" dirty="0"/>
              <a:t>Where did it originate? </a:t>
            </a:r>
          </a:p>
          <a:p>
            <a:pPr marL="1085850" lvl="2" indent="-171450">
              <a:spcBef>
                <a:spcPts val="0"/>
              </a:spcBef>
              <a:spcAft>
                <a:spcPts val="0"/>
              </a:spcAft>
              <a:buFont typeface="Calibri" panose="020F0502020204030204" pitchFamily="34" charset="0"/>
              <a:buChar char="-"/>
            </a:pPr>
            <a:r>
              <a:rPr lang="en-US" dirty="0"/>
              <a:t>Is it from a reliable and credible source?</a:t>
            </a:r>
          </a:p>
          <a:p>
            <a:pPr marL="1085850" lvl="2" indent="-171450">
              <a:spcBef>
                <a:spcPts val="0"/>
              </a:spcBef>
              <a:spcAft>
                <a:spcPts val="0"/>
              </a:spcAft>
              <a:buFont typeface="Calibri" panose="020F0502020204030204" pitchFamily="34" charset="0"/>
              <a:buChar char="-"/>
            </a:pPr>
            <a:r>
              <a:rPr lang="en-US" dirty="0"/>
              <a:t>Understanding the data's source is crucial for its validity.</a:t>
            </a:r>
          </a:p>
          <a:p>
            <a:pPr marL="1085850" lvl="2" indent="-171450">
              <a:spcBef>
                <a:spcPts val="0"/>
              </a:spcBef>
              <a:spcAft>
                <a:spcPts val="0"/>
              </a:spcAft>
              <a:buFont typeface="Calibri" panose="020F0502020204030204" pitchFamily="34" charset="0"/>
              <a:buChar char="-"/>
            </a:pPr>
            <a:endParaRPr lang="en-US" dirty="0">
              <a:ea typeface="Calibri"/>
              <a:cs typeface="Calibri"/>
            </a:endParaRPr>
          </a:p>
          <a:p>
            <a:pPr>
              <a:spcBef>
                <a:spcPts val="0"/>
              </a:spcBef>
              <a:spcAft>
                <a:spcPts val="0"/>
              </a:spcAft>
              <a:buChar char="•"/>
            </a:pPr>
            <a:r>
              <a:rPr lang="en-US" b="1" dirty="0"/>
              <a:t>Timeliness:</a:t>
            </a:r>
          </a:p>
          <a:p>
            <a:pPr lvl="1">
              <a:spcBef>
                <a:spcPts val="0"/>
              </a:spcBef>
              <a:spcAft>
                <a:spcPts val="0"/>
              </a:spcAft>
              <a:buChar char="•"/>
            </a:pPr>
            <a:r>
              <a:rPr lang="en-US" dirty="0"/>
              <a:t>Consider the timeliness of the data. How recent is it? Is it up-to-date and relevant to the analysis or decision-making process?</a:t>
            </a:r>
          </a:p>
          <a:p>
            <a:pPr lvl="1">
              <a:spcBef>
                <a:spcPts val="0"/>
              </a:spcBef>
              <a:spcAft>
                <a:spcPts val="0"/>
              </a:spcAft>
              <a:buNone/>
            </a:pPr>
            <a:endParaRPr lang="en-US" dirty="0">
              <a:ea typeface="Calibri"/>
              <a:cs typeface="Calibri"/>
            </a:endParaRPr>
          </a:p>
          <a:p>
            <a:pPr>
              <a:spcBef>
                <a:spcPts val="0"/>
              </a:spcBef>
              <a:spcAft>
                <a:spcPts val="0"/>
              </a:spcAft>
              <a:buChar char="•"/>
            </a:pPr>
            <a:r>
              <a:rPr lang="en-US" b="1" dirty="0"/>
              <a:t>Actionability:</a:t>
            </a:r>
          </a:p>
          <a:p>
            <a:pPr lvl="1">
              <a:spcBef>
                <a:spcPts val="0"/>
              </a:spcBef>
              <a:spcAft>
                <a:spcPts val="0"/>
              </a:spcAft>
              <a:buChar char="•"/>
            </a:pPr>
            <a:r>
              <a:rPr lang="en-US" dirty="0"/>
              <a:t>Assess whether the data is actionable. Can it be used effectively to inform decisions or take specific actions?</a:t>
            </a:r>
          </a:p>
          <a:p>
            <a:pPr lvl="1">
              <a:spcBef>
                <a:spcPts val="0"/>
              </a:spcBef>
              <a:spcAft>
                <a:spcPts val="0"/>
              </a:spcAft>
              <a:buChar char="•"/>
            </a:pPr>
            <a:endParaRPr lang="en-US" dirty="0"/>
          </a:p>
          <a:p>
            <a:pPr>
              <a:spcBef>
                <a:spcPts val="0"/>
              </a:spcBef>
              <a:spcAft>
                <a:spcPts val="0"/>
              </a:spcAft>
              <a:buChar char="•"/>
            </a:pPr>
            <a:r>
              <a:rPr lang="en-US" b="1" dirty="0"/>
              <a:t>Filters Applied:</a:t>
            </a:r>
          </a:p>
          <a:p>
            <a:pPr lvl="1">
              <a:spcBef>
                <a:spcPts val="0"/>
              </a:spcBef>
              <a:spcAft>
                <a:spcPts val="0"/>
              </a:spcAft>
              <a:buChar char="•"/>
            </a:pPr>
            <a:r>
              <a:rPr lang="en-US" dirty="0"/>
              <a:t>Inquire about any filters or transformations applied to the data. Understanding preprocessing steps is essential for interpreting the data accurately.</a:t>
            </a:r>
          </a:p>
          <a:p>
            <a:pPr lvl="1">
              <a:spcBef>
                <a:spcPts val="0"/>
              </a:spcBef>
              <a:spcAft>
                <a:spcPts val="0"/>
              </a:spcAft>
              <a:buChar char="•"/>
            </a:pPr>
            <a:endParaRPr lang="en-US" dirty="0"/>
          </a:p>
          <a:p>
            <a:pPr>
              <a:spcBef>
                <a:spcPts val="0"/>
              </a:spcBef>
              <a:spcAft>
                <a:spcPts val="0"/>
              </a:spcAft>
              <a:buChar char="•"/>
            </a:pPr>
            <a:r>
              <a:rPr lang="en-US" b="1" dirty="0"/>
              <a:t>Presence of Outliers/Missing Data:</a:t>
            </a:r>
            <a:endParaRPr lang="en-US" b="1" i="0" dirty="0"/>
          </a:p>
          <a:p>
            <a:pPr lvl="1">
              <a:spcBef>
                <a:spcPts val="0"/>
              </a:spcBef>
              <a:spcAft>
                <a:spcPts val="0"/>
              </a:spcAft>
              <a:buChar char="•"/>
            </a:pPr>
            <a:r>
              <a:rPr lang="en-US" dirty="0"/>
              <a:t>Investigate the presence of outliers or missing data. Are there data points that significantly deviate from the norm, or are there gaps in the data?</a:t>
            </a:r>
          </a:p>
          <a:p>
            <a:pPr lvl="1">
              <a:spcBef>
                <a:spcPts val="0"/>
              </a:spcBef>
              <a:spcAft>
                <a:spcPts val="0"/>
              </a:spcAft>
              <a:buChar char="•"/>
            </a:pPr>
            <a:r>
              <a:rPr lang="en-US" dirty="0"/>
              <a:t>Understand the scales, ranges, and categories used in the data. Are they appropriate for the analysis, or do they need adjustment?</a:t>
            </a:r>
          </a:p>
          <a:p>
            <a:pPr lvl="1">
              <a:spcBef>
                <a:spcPts val="0"/>
              </a:spcBef>
              <a:spcAft>
                <a:spcPts val="0"/>
              </a:spcAft>
              <a:buChar char="•"/>
            </a:pPr>
            <a:endParaRPr lang="en-US" dirty="0"/>
          </a:p>
          <a:p>
            <a:pPr marL="0" indent="0">
              <a:spcBef>
                <a:spcPts val="0"/>
              </a:spcBef>
              <a:spcAft>
                <a:spcPts val="0"/>
              </a:spcAft>
              <a:buFont typeface="Arial"/>
              <a:buNone/>
            </a:pPr>
            <a:r>
              <a:rPr lang="en-US" i="1" dirty="0"/>
              <a:t>Additional Note:</a:t>
            </a:r>
            <a:r>
              <a:rPr lang="en-US" dirty="0"/>
              <a:t> Asking these questions about data is a critical part of data exploration and analysis, ensuring that the data is reliable, relevant, and suitable for its intended purpose.</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11</a:t>
            </a:fld>
            <a:endParaRPr lang="en-US"/>
          </a:p>
        </p:txBody>
      </p:sp>
    </p:spTree>
    <p:extLst>
      <p:ext uri="{BB962C8B-B14F-4D97-AF65-F5344CB8AC3E}">
        <p14:creationId xmlns:p14="http://schemas.microsoft.com/office/powerpoint/2010/main" val="1982109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emphasizes the importance of understanding the data source to assess biases, strengths, and limitations.</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a:spcBef>
                <a:spcPts val="0"/>
              </a:spcBef>
              <a:spcAft>
                <a:spcPts val="0"/>
              </a:spcAft>
            </a:pPr>
            <a:r>
              <a:rPr lang="en-US" b="1" dirty="0"/>
              <a:t>The Source is Where the Raw Data Originates</a:t>
            </a:r>
            <a:endParaRPr lang="en-US" dirty="0"/>
          </a:p>
          <a:p>
            <a:pPr marL="628650" lvl="1" indent="-171450">
              <a:spcBef>
                <a:spcPts val="0"/>
              </a:spcBef>
              <a:spcAft>
                <a:spcPts val="0"/>
              </a:spcAft>
              <a:buFont typeface="Calibri" panose="020F0502020204030204" pitchFamily="34" charset="0"/>
              <a:buChar char="-"/>
            </a:pPr>
            <a:r>
              <a:rPr lang="en-US" dirty="0"/>
              <a:t>The data source is the foundation of your analysis. To gain valuable insights and ensure the reliability of your findings, it's crucial to thoroughly understand the source.</a:t>
            </a:r>
          </a:p>
          <a:p>
            <a:pPr marL="285750" indent="-285750">
              <a:spcBef>
                <a:spcPts val="0"/>
              </a:spcBef>
              <a:spcAft>
                <a:spcPts val="0"/>
              </a:spcAft>
              <a:buFont typeface="Arial"/>
              <a:buChar char="•"/>
            </a:pPr>
            <a:endParaRPr lang="en-US" dirty="0">
              <a:ea typeface="Calibri"/>
              <a:cs typeface="Calibri"/>
            </a:endParaRPr>
          </a:p>
          <a:p>
            <a:pPr>
              <a:spcBef>
                <a:spcPts val="0"/>
              </a:spcBef>
              <a:spcAft>
                <a:spcPts val="0"/>
              </a:spcAft>
            </a:pPr>
            <a:r>
              <a:rPr lang="en-US" b="1" dirty="0"/>
              <a:t>Determining Data Source:</a:t>
            </a:r>
          </a:p>
          <a:p>
            <a:pPr marL="628650" lvl="1" indent="-171450">
              <a:spcBef>
                <a:spcPts val="0"/>
              </a:spcBef>
              <a:spcAft>
                <a:spcPts val="0"/>
              </a:spcAft>
              <a:buFont typeface="Calibri" panose="020F0502020204030204" pitchFamily="34" charset="0"/>
              <a:buChar char="-"/>
            </a:pPr>
            <a:r>
              <a:rPr lang="en-US" dirty="0"/>
              <a:t>Start by determining the origin of the data. Consider the following possibilities:</a:t>
            </a:r>
          </a:p>
          <a:p>
            <a:pPr marL="285750" indent="-285750">
              <a:spcBef>
                <a:spcPts val="0"/>
              </a:spcBef>
              <a:spcAft>
                <a:spcPts val="0"/>
              </a:spcAft>
              <a:buFont typeface="Arial"/>
              <a:buChar char="•"/>
            </a:pPr>
            <a:endParaRPr lang="en-US" dirty="0">
              <a:ea typeface="Calibri"/>
              <a:cs typeface="Calibri"/>
            </a:endParaRPr>
          </a:p>
          <a:p>
            <a:pPr>
              <a:spcBef>
                <a:spcPts val="0"/>
              </a:spcBef>
              <a:spcAft>
                <a:spcPts val="0"/>
              </a:spcAft>
              <a:buFont typeface="Arial"/>
              <a:buNone/>
            </a:pPr>
            <a:r>
              <a:rPr lang="en-US" b="1" dirty="0"/>
              <a:t>From an Experiment or Academic Research Study:</a:t>
            </a:r>
            <a:endParaRPr lang="en-US" dirty="0"/>
          </a:p>
          <a:p>
            <a:pPr marL="628650" lvl="2" indent="-171450">
              <a:buFont typeface="Calibri" panose="020F0502020204030204" pitchFamily="34" charset="0"/>
              <a:buChar char="-"/>
            </a:pPr>
            <a:r>
              <a:rPr lang="en-US" dirty="0"/>
              <a:t>If the data is derived from an experiment or academic research study, delve into the details:</a:t>
            </a:r>
            <a:endParaRPr lang="en-US" dirty="0">
              <a:ea typeface="Calibri"/>
              <a:cs typeface="Calibri"/>
            </a:endParaRPr>
          </a:p>
          <a:p>
            <a:pPr marL="628650" lvl="3" indent="-171450">
              <a:buFont typeface="Calibri" panose="020F0502020204030204" pitchFamily="34" charset="0"/>
              <a:buChar char="-"/>
            </a:pPr>
            <a:r>
              <a:rPr lang="en-US" dirty="0"/>
              <a:t>Review the methodology and parameters of the experiment.</a:t>
            </a:r>
          </a:p>
          <a:p>
            <a:pPr marL="628650" lvl="3" indent="-171450">
              <a:buFont typeface="Calibri" panose="020F0502020204030204" pitchFamily="34" charset="0"/>
              <a:buChar char="-"/>
            </a:pPr>
            <a:r>
              <a:rPr lang="en-US" dirty="0"/>
              <a:t>Understand the controls and variables in place.</a:t>
            </a:r>
          </a:p>
          <a:p>
            <a:pPr marL="628650" lvl="3" indent="-171450">
              <a:buFont typeface="Calibri" panose="020F0502020204030204" pitchFamily="34" charset="0"/>
              <a:buChar char="-"/>
            </a:pPr>
            <a:r>
              <a:rPr lang="en-US" dirty="0"/>
              <a:t>Examine the sample size for representativeness.</a:t>
            </a:r>
          </a:p>
          <a:p>
            <a:pPr marL="628650" lvl="3" indent="-171450">
              <a:buFont typeface="Calibri" panose="020F0502020204030204" pitchFamily="34" charset="0"/>
              <a:buChar char="-"/>
            </a:pPr>
            <a:r>
              <a:rPr lang="en-US" dirty="0"/>
              <a:t>Confirm the hypotheses tested and their implications.</a:t>
            </a:r>
          </a:p>
          <a:p>
            <a:pPr marL="628650" lvl="3" indent="-171450">
              <a:buFont typeface="Calibri" panose="020F0502020204030204" pitchFamily="34" charset="0"/>
              <a:buChar char="-"/>
            </a:pPr>
            <a:r>
              <a:rPr lang="en-US" dirty="0"/>
              <a:t>Be aware of potential issues like reproducibility or randomness.</a:t>
            </a:r>
          </a:p>
          <a:p>
            <a:pPr marL="285750" lvl="2" indent="-285750">
              <a:buFont typeface="Arial"/>
              <a:buChar char="•"/>
            </a:pPr>
            <a:endParaRPr lang="en-US" dirty="0"/>
          </a:p>
          <a:p>
            <a:pPr>
              <a:spcBef>
                <a:spcPts val="0"/>
              </a:spcBef>
              <a:spcAft>
                <a:spcPts val="0"/>
              </a:spcAft>
              <a:buFont typeface="Arial"/>
              <a:buNone/>
            </a:pPr>
            <a:r>
              <a:rPr lang="en-US" b="1" dirty="0"/>
              <a:t>From a Database:</a:t>
            </a:r>
            <a:endParaRPr lang="en-US" dirty="0"/>
          </a:p>
          <a:p>
            <a:pPr marL="628650" lvl="2" indent="-171450">
              <a:buFont typeface="Calibri" panose="020F0502020204030204" pitchFamily="34" charset="0"/>
              <a:buChar char="-"/>
            </a:pPr>
            <a:r>
              <a:rPr lang="en-US" dirty="0"/>
              <a:t>When the data comes from a database, these aspects are significant:</a:t>
            </a:r>
          </a:p>
          <a:p>
            <a:pPr marL="628650" lvl="3" indent="-171450">
              <a:buFont typeface="Calibri" panose="020F0502020204030204" pitchFamily="34" charset="0"/>
              <a:buChar char="-"/>
            </a:pPr>
            <a:r>
              <a:rPr lang="en-US" dirty="0"/>
              <a:t>Investigate the data measurement and recording procedures.</a:t>
            </a:r>
          </a:p>
          <a:p>
            <a:pPr marL="628650" lvl="3" indent="-171450">
              <a:buFont typeface="Calibri" panose="020F0502020204030204" pitchFamily="34" charset="0"/>
              <a:buChar char="-"/>
            </a:pPr>
            <a:r>
              <a:rPr lang="en-US" dirty="0"/>
              <a:t>Determine the frequency of data updates or entries.</a:t>
            </a:r>
          </a:p>
          <a:p>
            <a:pPr marL="628650" lvl="3" indent="-171450">
              <a:buFont typeface="Calibri" panose="020F0502020204030204" pitchFamily="34" charset="0"/>
              <a:buChar char="-"/>
            </a:pPr>
            <a:r>
              <a:rPr lang="en-US" dirty="0"/>
              <a:t>Consider any incentives for institutions to influence reported metrics.</a:t>
            </a:r>
          </a:p>
          <a:p>
            <a:pPr marL="628650" lvl="3" indent="-171450">
              <a:buFont typeface="Calibri" panose="020F0502020204030204" pitchFamily="34" charset="0"/>
              <a:buChar char="-"/>
            </a:pPr>
            <a:r>
              <a:rPr lang="en-US" dirty="0"/>
              <a:t>Understand the primary purpose of collecting the data.</a:t>
            </a:r>
          </a:p>
          <a:p>
            <a:pPr marL="285750" lvl="2" indent="-285750">
              <a:buFont typeface="Arial"/>
              <a:buChar char="•"/>
            </a:pPr>
            <a:endParaRPr lang="en-US" dirty="0"/>
          </a:p>
          <a:p>
            <a:pPr>
              <a:spcBef>
                <a:spcPts val="0"/>
              </a:spcBef>
              <a:spcAft>
                <a:spcPts val="0"/>
              </a:spcAft>
              <a:buFont typeface="Arial"/>
              <a:buNone/>
            </a:pPr>
            <a:r>
              <a:rPr lang="en-US" b="1" dirty="0"/>
              <a:t>From an Industry Trade Association Report:</a:t>
            </a:r>
            <a:endParaRPr lang="en-US" dirty="0"/>
          </a:p>
          <a:p>
            <a:pPr marL="628650" lvl="1" indent="-171450">
              <a:buFont typeface="Calibri" panose="020F0502020204030204" pitchFamily="34" charset="0"/>
              <a:buChar char="-"/>
            </a:pPr>
            <a:r>
              <a:rPr lang="en-US" dirty="0"/>
              <a:t>If the data is sourced from an industry trade association report, assess:</a:t>
            </a:r>
          </a:p>
          <a:p>
            <a:pPr marL="628650" lvl="2" indent="-171450">
              <a:buFont typeface="Calibri" panose="020F0502020204030204" pitchFamily="34" charset="0"/>
              <a:buChar char="-"/>
            </a:pPr>
            <a:r>
              <a:rPr lang="en-US" dirty="0"/>
              <a:t>The reliability and credibility of the association.</a:t>
            </a:r>
          </a:p>
          <a:p>
            <a:pPr marL="628650" lvl="2" indent="-171450">
              <a:buFont typeface="Calibri" panose="020F0502020204030204" pitchFamily="34" charset="0"/>
              <a:buChar char="-"/>
            </a:pPr>
            <a:r>
              <a:rPr lang="en-US" dirty="0"/>
              <a:t>The methodology used to compile and present the data.</a:t>
            </a:r>
          </a:p>
          <a:p>
            <a:pPr marL="628650" lvl="2" indent="-171450">
              <a:buFont typeface="Calibri" panose="020F0502020204030204" pitchFamily="34" charset="0"/>
              <a:buChar char="-"/>
            </a:pPr>
            <a:r>
              <a:rPr lang="en-US" dirty="0"/>
              <a:t>The relevance of the data to your analysis.</a:t>
            </a:r>
          </a:p>
          <a:p>
            <a:pPr marL="285750" lvl="2" indent="-285750">
              <a:buFont typeface="Arial"/>
              <a:buChar char="•"/>
            </a:pPr>
            <a:endParaRPr lang="en-US" dirty="0"/>
          </a:p>
          <a:p>
            <a:pPr>
              <a:spcBef>
                <a:spcPts val="0"/>
              </a:spcBef>
              <a:spcAft>
                <a:spcPts val="0"/>
              </a:spcAft>
              <a:buFont typeface="Arial"/>
              <a:buNone/>
            </a:pPr>
            <a:r>
              <a:rPr lang="en-US" b="1" dirty="0"/>
              <a:t>From a Survey:</a:t>
            </a:r>
          </a:p>
          <a:p>
            <a:pPr marL="628650" lvl="1" indent="-171450">
              <a:spcBef>
                <a:spcPts val="0"/>
              </a:spcBef>
              <a:spcAft>
                <a:spcPts val="0"/>
              </a:spcAft>
              <a:buFont typeface="Calibri" panose="020F0502020204030204" pitchFamily="34" charset="0"/>
              <a:buChar char="-"/>
            </a:pPr>
            <a:r>
              <a:rPr lang="en-US" dirty="0"/>
              <a:t>In the case of survey data, scrutinize:</a:t>
            </a:r>
          </a:p>
          <a:p>
            <a:pPr marL="628650" lvl="1" indent="-171450">
              <a:spcBef>
                <a:spcPts val="0"/>
              </a:spcBef>
              <a:spcAft>
                <a:spcPts val="0"/>
              </a:spcAft>
              <a:buFont typeface="Calibri" panose="020F0502020204030204" pitchFamily="34" charset="0"/>
              <a:buChar char="-"/>
            </a:pPr>
            <a:r>
              <a:rPr lang="en-US" dirty="0"/>
              <a:t>The survey methodology, including sampling techniques.</a:t>
            </a:r>
          </a:p>
          <a:p>
            <a:pPr marL="628650" lvl="1" indent="-171450">
              <a:spcBef>
                <a:spcPts val="0"/>
              </a:spcBef>
              <a:spcAft>
                <a:spcPts val="0"/>
              </a:spcAft>
              <a:buFont typeface="Calibri" panose="020F0502020204030204" pitchFamily="34" charset="0"/>
              <a:buChar char="-"/>
            </a:pPr>
            <a:r>
              <a:rPr lang="en-US" dirty="0"/>
              <a:t>The survey's response rate and representativeness.</a:t>
            </a:r>
          </a:p>
          <a:p>
            <a:pPr marL="628650" lvl="1" indent="-171450">
              <a:spcBef>
                <a:spcPts val="0"/>
              </a:spcBef>
              <a:spcAft>
                <a:spcPts val="0"/>
              </a:spcAft>
              <a:buFont typeface="Calibri" panose="020F0502020204030204" pitchFamily="34" charset="0"/>
              <a:buChar char="-"/>
            </a:pPr>
            <a:r>
              <a:rPr lang="en-US" dirty="0"/>
              <a:t>The survey questions and how they were structured.</a:t>
            </a:r>
          </a:p>
          <a:p>
            <a:pPr marL="628650" lvl="1" indent="-171450">
              <a:spcBef>
                <a:spcPts val="0"/>
              </a:spcBef>
              <a:spcAft>
                <a:spcPts val="0"/>
              </a:spcAft>
              <a:buFont typeface="Calibri" panose="020F0502020204030204" pitchFamily="34" charset="0"/>
              <a:buChar char="-"/>
            </a:pPr>
            <a:r>
              <a:rPr lang="en-US" dirty="0"/>
              <a:t>Any potential bias in survey design or administration.</a:t>
            </a:r>
          </a:p>
          <a:p>
            <a:pPr marL="285750" lvl="2" indent="-285750">
              <a:buFont typeface="Arial"/>
              <a:buChar char="•"/>
            </a:pPr>
            <a:endParaRPr lang="en-US" dirty="0"/>
          </a:p>
          <a:p>
            <a:pPr marL="0" indent="0">
              <a:spcBef>
                <a:spcPts val="0"/>
              </a:spcBef>
              <a:spcAft>
                <a:spcPts val="0"/>
              </a:spcAft>
              <a:buFont typeface="Arial"/>
              <a:buNone/>
            </a:pPr>
            <a:r>
              <a:rPr lang="en-US" i="1" dirty="0"/>
              <a:t>Additional Note:</a:t>
            </a:r>
            <a:r>
              <a:rPr lang="en-US" dirty="0"/>
              <a:t> Understanding the data source is the initial and essential step to ensure the integrity of your analysis. It helps identify potential biases, strengths, and limitations, enabling you to make informed decisions based on the data's reliability and context.</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12</a:t>
            </a:fld>
            <a:endParaRPr lang="en-US"/>
          </a:p>
        </p:txBody>
      </p:sp>
    </p:spTree>
    <p:extLst>
      <p:ext uri="{BB962C8B-B14F-4D97-AF65-F5344CB8AC3E}">
        <p14:creationId xmlns:p14="http://schemas.microsoft.com/office/powerpoint/2010/main" val="1628261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emphasizes the importance of evaluating data timeliness and lists the key attributes to consider.</a:t>
            </a:r>
          </a:p>
          <a:p>
            <a:pPr marL="171450" indent="-171450">
              <a:buFont typeface="Arial"/>
              <a:buChar char="•"/>
              <a:defRPr/>
            </a:pPr>
            <a:endParaRPr lang="en-US" dirty="0"/>
          </a:p>
          <a:p>
            <a:pPr>
              <a:defRPr/>
            </a:pPr>
            <a:r>
              <a:rPr lang="en-US" i="1" dirty="0"/>
              <a:t>Speaker Notes:</a:t>
            </a:r>
          </a:p>
          <a:p>
            <a:pPr>
              <a:defRPr/>
            </a:pPr>
            <a:endParaRPr lang="en-US" dirty="0"/>
          </a:p>
          <a:p>
            <a:pPr>
              <a:defRPr/>
            </a:pPr>
            <a:r>
              <a:rPr lang="en-US" b="1" dirty="0"/>
              <a:t>Timeliness Addresses Whether the Information Accurately Depicts the Current or Reasonably Recent State of What Is Being Analyzed:</a:t>
            </a:r>
          </a:p>
          <a:p>
            <a:pPr marL="628650" lvl="1" indent="-171450">
              <a:buFont typeface="Arial" panose="020B0604020202020204" pitchFamily="34" charset="0"/>
              <a:buChar char="•"/>
              <a:defRPr/>
            </a:pPr>
            <a:r>
              <a:rPr lang="en-US" dirty="0"/>
              <a:t>Timeliness is critical to ensure that the data accurately represents the current or reasonably recent state of what is being analyzed.</a:t>
            </a:r>
          </a:p>
          <a:p>
            <a:pPr marL="171450" indent="-171450">
              <a:buFont typeface="Arial"/>
              <a:buChar char="•"/>
              <a:defRPr/>
            </a:pPr>
            <a:endParaRPr lang="en-US" dirty="0"/>
          </a:p>
          <a:p>
            <a:pPr>
              <a:defRPr/>
            </a:pPr>
            <a:r>
              <a:rPr lang="en-US" b="1" dirty="0"/>
              <a:t>Attributes to Evaluate Include:</a:t>
            </a:r>
            <a:endParaRPr lang="en-US" dirty="0"/>
          </a:p>
          <a:p>
            <a:pPr>
              <a:defRPr/>
            </a:pPr>
            <a:r>
              <a:rPr lang="en-US" b="1" dirty="0"/>
              <a:t>Recency:</a:t>
            </a:r>
            <a:endParaRPr lang="en-US" dirty="0"/>
          </a:p>
          <a:p>
            <a:pPr marL="628650" lvl="1" indent="-171450">
              <a:buFont typeface="Arial"/>
              <a:buChar char="•"/>
              <a:defRPr/>
            </a:pPr>
            <a:r>
              <a:rPr lang="en-US" i="1" dirty="0"/>
              <a:t>Speaker Notes:</a:t>
            </a:r>
            <a:r>
              <a:rPr lang="en-US" dirty="0"/>
              <a:t> Assess the recency of the data by confirming when it was collected or the date of the most recent entries.</a:t>
            </a:r>
          </a:p>
          <a:p>
            <a:pPr marL="628650" lvl="1" indent="-171450">
              <a:buFont typeface="Arial"/>
              <a:buChar char="•"/>
              <a:defRPr/>
            </a:pPr>
            <a:endParaRPr lang="en-US" dirty="0"/>
          </a:p>
          <a:p>
            <a:pPr>
              <a:buFont typeface="Arial"/>
              <a:buNone/>
              <a:defRPr/>
            </a:pPr>
            <a:r>
              <a:rPr lang="en-US" b="1" dirty="0"/>
              <a:t>Sufficiency:</a:t>
            </a:r>
            <a:endParaRPr lang="en-US" dirty="0"/>
          </a:p>
          <a:p>
            <a:pPr marL="628650" lvl="1" indent="-171450">
              <a:buFont typeface="Arial"/>
              <a:buChar char="•"/>
              <a:defRPr/>
            </a:pPr>
            <a:r>
              <a:rPr lang="en-US" i="1" dirty="0"/>
              <a:t>Speaker Notes:</a:t>
            </a:r>
            <a:r>
              <a:rPr lang="en-US" dirty="0"/>
              <a:t> Evaluate sufficiency to determine if there is enough up-to-date data captured frequently enough to detect meaningful patterns for the analysis goals.</a:t>
            </a:r>
          </a:p>
          <a:p>
            <a:pPr marL="628650" lvl="1" indent="-171450">
              <a:buFont typeface="Arial"/>
              <a:buChar char="•"/>
              <a:defRPr/>
            </a:pPr>
            <a:endParaRPr lang="en-US" dirty="0"/>
          </a:p>
          <a:p>
            <a:pPr>
              <a:buFont typeface="Arial"/>
              <a:buNone/>
              <a:defRPr/>
            </a:pPr>
            <a:r>
              <a:rPr lang="en-US" b="1" dirty="0"/>
              <a:t>Anchoring:</a:t>
            </a:r>
            <a:endParaRPr lang="en-US" dirty="0"/>
          </a:p>
          <a:p>
            <a:pPr marL="628650" lvl="1" indent="-171450">
              <a:buFont typeface="Arial"/>
              <a:buChar char="•"/>
              <a:defRPr/>
            </a:pPr>
            <a:r>
              <a:rPr lang="en-US" i="1" dirty="0"/>
              <a:t>Speaker Notes:</a:t>
            </a:r>
            <a:r>
              <a:rPr lang="en-US" dirty="0"/>
              <a:t> Remember that having some recent data does not guarantee complete trustworthiness. Consider the overall quality and reliability of the data source.</a:t>
            </a:r>
          </a:p>
          <a:p>
            <a:pPr marL="628650" lvl="1" indent="-171450">
              <a:buFont typeface="Arial"/>
              <a:buChar char="•"/>
              <a:defRPr/>
            </a:pPr>
            <a:endParaRPr lang="en-US" dirty="0"/>
          </a:p>
          <a:p>
            <a:pPr marL="0" indent="0">
              <a:buFont typeface="Arial"/>
              <a:buNone/>
              <a:defRPr/>
            </a:pPr>
            <a:r>
              <a:rPr lang="en-US" i="1" dirty="0"/>
              <a:t>Additional Note:</a:t>
            </a:r>
            <a:r>
              <a:rPr lang="en-US" dirty="0"/>
              <a:t> Evaluating these attributes is essential for ensuring that the data used in analysis is current, sufficient, and reliable, enabling more accurate insights and decision-making.</a:t>
            </a:r>
          </a:p>
          <a:p>
            <a:pPr>
              <a:defRPr/>
            </a:pPr>
            <a:endParaRPr lang="en-US" i="1"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13</a:t>
            </a:fld>
            <a:endParaRPr lang="en-US"/>
          </a:p>
        </p:txBody>
      </p:sp>
    </p:spTree>
    <p:extLst>
      <p:ext uri="{BB962C8B-B14F-4D97-AF65-F5344CB8AC3E}">
        <p14:creationId xmlns:p14="http://schemas.microsoft.com/office/powerpoint/2010/main" val="38468922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emphasizes the concept of actionability in data and outlines the attributes to evaluate for determining whether data can be applied effectively to inform decisions and drive real-world outcomes.</a:t>
            </a:r>
          </a:p>
          <a:p>
            <a:pPr marL="171450" indent="-171450">
              <a:buFont typeface="Arial"/>
              <a:buChar char="•"/>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171450" indent="-171450">
              <a:buFont typeface="Arial"/>
              <a:buChar char="•"/>
              <a:defRPr/>
            </a:pPr>
            <a:endParaRPr lang="en-US" dirty="0"/>
          </a:p>
          <a:p>
            <a:pPr>
              <a:defRPr/>
            </a:pPr>
            <a:r>
              <a:rPr lang="en-US" b="1" dirty="0"/>
              <a:t>Actionability Aims to Answer: Can This Data Be Directly Applied to Inform Meaningful Decisions and Drive Real-World Outcomes?</a:t>
            </a:r>
          </a:p>
          <a:p>
            <a:pPr>
              <a:defRPr/>
            </a:pPr>
            <a:endParaRPr lang="en-US" b="1" dirty="0"/>
          </a:p>
          <a:p>
            <a:pPr marL="628650" lvl="1" indent="-171450">
              <a:buFont typeface="Arial" panose="020B0604020202020204" pitchFamily="34" charset="0"/>
              <a:buChar char="•"/>
              <a:defRPr/>
            </a:pPr>
            <a:r>
              <a:rPr lang="en-US" dirty="0"/>
              <a:t>Actionability is the key criterion to assess whether data can be put to practical use, influencing meaningful decisions and real-world outcomes.</a:t>
            </a:r>
          </a:p>
          <a:p>
            <a:pPr marL="171450" indent="-171450">
              <a:buFont typeface="Arial"/>
              <a:buChar char="•"/>
              <a:defRPr/>
            </a:pPr>
            <a:endParaRPr lang="en-US" dirty="0"/>
          </a:p>
          <a:p>
            <a:pPr>
              <a:defRPr/>
            </a:pPr>
            <a:r>
              <a:rPr lang="en-US" b="1" dirty="0"/>
              <a:t>Attributes to Evaluate Include:</a:t>
            </a:r>
            <a:endParaRPr lang="en-US" dirty="0"/>
          </a:p>
          <a:p>
            <a:pPr>
              <a:defRPr/>
            </a:pPr>
            <a:r>
              <a:rPr lang="en-US" b="1" dirty="0"/>
              <a:t>Clarity of Actions:</a:t>
            </a:r>
            <a:endParaRPr lang="en-US" dirty="0"/>
          </a:p>
          <a:p>
            <a:pPr marL="628650" lvl="1" indent="-171450">
              <a:buFont typeface="Arial"/>
              <a:buChar char="•"/>
              <a:defRPr/>
            </a:pPr>
            <a:r>
              <a:rPr lang="en-US" i="1" dirty="0"/>
              <a:t>Speaker Notes:</a:t>
            </a:r>
            <a:r>
              <a:rPr lang="en-US" dirty="0"/>
              <a:t> When evaluating actionability, consider the clarity of actions derived from the analysis:</a:t>
            </a:r>
          </a:p>
          <a:p>
            <a:pPr marL="1085850" lvl="2" indent="-171450">
              <a:buFont typeface="Arial"/>
              <a:buChar char="•"/>
              <a:defRPr/>
            </a:pPr>
            <a:r>
              <a:rPr lang="en-US" dirty="0"/>
              <a:t>Does the analysis provide clear strategic, tactical, or operational guidance that can </a:t>
            </a:r>
            <a:r>
              <a:rPr lang="en-US" b="0" i="0" dirty="0">
                <a:effectLst/>
              </a:rPr>
              <a:t>be </a:t>
            </a:r>
            <a:r>
              <a:rPr lang="en-US" dirty="0"/>
              <a:t>directly acted upon?</a:t>
            </a:r>
          </a:p>
          <a:p>
            <a:pPr marL="1085850" lvl="2" indent="-171450">
              <a:buFont typeface="Arial"/>
              <a:buChar char="•"/>
              <a:defRPr/>
            </a:pPr>
            <a:endParaRPr lang="en-US" dirty="0"/>
          </a:p>
          <a:p>
            <a:pPr>
              <a:buFont typeface="Arial"/>
              <a:buNone/>
              <a:defRPr/>
            </a:pPr>
            <a:r>
              <a:rPr lang="en-US" b="1" dirty="0"/>
              <a:t>Gaps Limiting Actionability:</a:t>
            </a:r>
            <a:endParaRPr lang="en-US" dirty="0"/>
          </a:p>
          <a:p>
            <a:pPr marL="628650" lvl="1" indent="-171450">
              <a:buFont typeface="Arial"/>
              <a:buChar char="•"/>
              <a:defRPr/>
            </a:pPr>
            <a:r>
              <a:rPr lang="en-US" dirty="0"/>
              <a:t>Identify any gaps that may limit the actionability of the data:</a:t>
            </a:r>
          </a:p>
          <a:p>
            <a:pPr marL="914400" lvl="2" indent="0">
              <a:buFont typeface="Arial"/>
              <a:buNone/>
              <a:defRPr/>
            </a:pPr>
            <a:r>
              <a:rPr lang="en-US" dirty="0"/>
              <a:t>- Is additional context needed before conclusions can be made to ensure that decisions are well-informed?</a:t>
            </a:r>
          </a:p>
          <a:p>
            <a:pPr marL="914400" lvl="2" indent="0">
              <a:buFont typeface="Arial"/>
              <a:buNone/>
              <a:defRPr/>
            </a:pPr>
            <a:endParaRPr lang="en-US" dirty="0"/>
          </a:p>
          <a:p>
            <a:pPr marL="0" indent="0">
              <a:buFont typeface="Arial"/>
              <a:buNone/>
              <a:defRPr/>
            </a:pPr>
            <a:r>
              <a:rPr lang="en-US" i="1" dirty="0"/>
              <a:t>Additional Note:</a:t>
            </a:r>
            <a:r>
              <a:rPr lang="en-US" dirty="0"/>
              <a:t> Evaluating these attributes is essential to determine whether the data can be applied effectively to drive decisions and real-world outcomes. Clarity of actions and addressing gaps in context are critical for actionable data.</a:t>
            </a:r>
          </a:p>
          <a:p>
            <a:endParaRPr lang="en-US" i="1"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14</a:t>
            </a:fld>
            <a:endParaRPr lang="en-US"/>
          </a:p>
        </p:txBody>
      </p:sp>
    </p:spTree>
    <p:extLst>
      <p:ext uri="{BB962C8B-B14F-4D97-AF65-F5344CB8AC3E}">
        <p14:creationId xmlns:p14="http://schemas.microsoft.com/office/powerpoint/2010/main" val="23021036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p>
          <a:p>
            <a:pPr marL="0" marR="0" lvl="0" indent="0" algn="l" defTabSz="914400" rtl="0" eaLnBrk="0" fontAlgn="base" latinLnBrk="0" hangingPunct="0">
              <a:lnSpc>
                <a:spcPct val="100000"/>
              </a:lnSpc>
              <a:spcBef>
                <a:spcPct val="30000"/>
              </a:spcBef>
              <a:spcAft>
                <a:spcPct val="0"/>
              </a:spcAft>
              <a:buClrTx/>
              <a:buSzTx/>
              <a:buFont typeface="Arial"/>
              <a:buNone/>
              <a:tabLst/>
              <a:defRPr/>
            </a:pPr>
            <a:endParaRPr lang="en-US" i="1"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dirty="0"/>
              <a:t>This slide emphasizes the importance of evaluating the filters applied to data to ensure transparency and awareness of how the dataset has been shaped intentionally or unintentionally.</a:t>
            </a:r>
          </a:p>
          <a:p>
            <a:pPr marL="0" indent="0">
              <a:buFont typeface="Arial"/>
              <a:buNone/>
            </a:pPr>
            <a:endParaRPr lang="en-US" dirty="0"/>
          </a:p>
          <a:p>
            <a:r>
              <a:rPr lang="en-US" b="1" dirty="0"/>
              <a:t>Evaluating Filters Applied to Data is Critical for Ensuring Transparency and Awareness:</a:t>
            </a:r>
          </a:p>
          <a:p>
            <a:pPr marL="628650" lvl="1" indent="-171450">
              <a:buFont typeface="Arial" panose="020B0604020202020204" pitchFamily="34" charset="0"/>
              <a:buChar char="•"/>
            </a:pPr>
            <a:r>
              <a:rPr lang="en-US" dirty="0"/>
              <a:t>Understanding the filters applied to data is crucial to maintain transparency and be aware of how the dataset may have been intentionally or unintentionally shaped.</a:t>
            </a:r>
          </a:p>
          <a:p>
            <a:pPr marL="171450" indent="-171450">
              <a:buFont typeface="Arial"/>
              <a:buChar char="•"/>
            </a:pPr>
            <a:endParaRPr lang="en-US" dirty="0">
              <a:ea typeface="Calibri"/>
              <a:cs typeface="Calibri"/>
            </a:endParaRPr>
          </a:p>
          <a:p>
            <a:r>
              <a:rPr lang="en-US" b="1" dirty="0"/>
              <a:t>Attributes to Evaluate Include:</a:t>
            </a:r>
            <a:endParaRPr lang="en-US" dirty="0"/>
          </a:p>
          <a:p>
            <a:pPr marL="628650" lvl="1" indent="-171450">
              <a:buFont typeface="Arial" panose="020B0604020202020204" pitchFamily="34" charset="0"/>
              <a:buChar char="•"/>
            </a:pPr>
            <a:r>
              <a:rPr lang="en-US" b="1" dirty="0"/>
              <a:t>Exclusions:</a:t>
            </a:r>
          </a:p>
          <a:p>
            <a:pPr marL="914400" lvl="2" indent="0">
              <a:buFont typeface="Arial" panose="020B0604020202020204" pitchFamily="34" charset="0"/>
              <a:buNone/>
            </a:pPr>
            <a:r>
              <a:rPr lang="en-US" dirty="0"/>
              <a:t>- When assessing data filters, consider exclusions:</a:t>
            </a:r>
            <a:endParaRPr lang="en-US" dirty="0">
              <a:ea typeface="Calibri"/>
              <a:cs typeface="Calibri"/>
            </a:endParaRPr>
          </a:p>
          <a:p>
            <a:pPr marL="1543050" lvl="3" indent="-171450">
              <a:buFont typeface="Arial"/>
              <a:buChar char="•"/>
            </a:pPr>
            <a:r>
              <a:rPr lang="en-US" dirty="0"/>
              <a:t>Were certain time periods, geographies, populations, or other groups excluded from the dataset?</a:t>
            </a:r>
          </a:p>
          <a:p>
            <a:pPr marL="1543050" lvl="3" indent="-171450">
              <a:buFont typeface="Arial"/>
              <a:buChar char="•"/>
            </a:pPr>
            <a:r>
              <a:rPr lang="en-US" dirty="0"/>
              <a:t>Are there selection biases based on what was omitted, and how does this impact the analysis's integrity?</a:t>
            </a:r>
          </a:p>
          <a:p>
            <a:pPr marL="628650" lvl="1" indent="-171450">
              <a:buFont typeface="Arial" panose="020B0604020202020204" pitchFamily="34" charset="0"/>
              <a:buChar char="•"/>
            </a:pPr>
            <a:r>
              <a:rPr lang="en-US" b="1" dirty="0"/>
              <a:t>Smoothing:</a:t>
            </a:r>
            <a:endParaRPr lang="en-US" dirty="0"/>
          </a:p>
          <a:p>
            <a:pPr marL="914400" lvl="2" indent="0">
              <a:buFont typeface="Arial"/>
              <a:buNone/>
            </a:pPr>
            <a:r>
              <a:rPr lang="en-US" i="1" dirty="0"/>
              <a:t>- </a:t>
            </a:r>
            <a:r>
              <a:rPr lang="en-US" dirty="0"/>
              <a:t>Examine whether data anomalies were smoothed or removed to denoise the data:</a:t>
            </a:r>
          </a:p>
          <a:p>
            <a:pPr marL="1543050" lvl="3" indent="-171450">
              <a:buFont typeface="Arial"/>
              <a:buChar char="•"/>
            </a:pPr>
            <a:r>
              <a:rPr lang="en-US" dirty="0"/>
              <a:t>How does this smoothing process impact the interpretability of the data and the accuracy of the analysis?</a:t>
            </a:r>
          </a:p>
          <a:p>
            <a:pPr marL="628650" lvl="1" indent="-171450">
              <a:buFont typeface="Arial" panose="020B0604020202020204" pitchFamily="34" charset="0"/>
              <a:buChar char="•"/>
            </a:pPr>
            <a:r>
              <a:rPr lang="en-US" b="1" dirty="0"/>
              <a:t>Sampling:</a:t>
            </a:r>
          </a:p>
          <a:p>
            <a:pPr lvl="2">
              <a:buFont typeface="Arial"/>
              <a:buNone/>
            </a:pPr>
            <a:r>
              <a:rPr lang="en-US" dirty="0"/>
              <a:t>- If sampling was applied to the data, evaluate the methodology:</a:t>
            </a:r>
          </a:p>
          <a:p>
            <a:pPr marL="1543050" lvl="3" indent="-171450">
              <a:buFont typeface="Arial"/>
              <a:buChar char="•"/>
            </a:pPr>
            <a:r>
              <a:rPr lang="en-US" dirty="0"/>
              <a:t>Were proper randomization and stratification techniques used in the sampling process?</a:t>
            </a:r>
          </a:p>
          <a:p>
            <a:pPr marL="1543050" lvl="3" indent="-171450">
              <a:buFont typeface="Arial"/>
              <a:buChar char="•"/>
            </a:pPr>
            <a:r>
              <a:rPr lang="en-US" dirty="0"/>
              <a:t>Is the sample representative of the larger population being studied?</a:t>
            </a:r>
          </a:p>
          <a:p>
            <a:pPr marL="1085850" lvl="2" indent="-171450">
              <a:buFont typeface="Arial"/>
              <a:buChar char="•"/>
            </a:pPr>
            <a:endParaRPr lang="en-US" dirty="0"/>
          </a:p>
          <a:p>
            <a:pPr marL="0" indent="0">
              <a:buFont typeface="Arial"/>
              <a:buNone/>
            </a:pPr>
            <a:r>
              <a:rPr lang="en-US" i="1" dirty="0"/>
              <a:t>Additional Note:</a:t>
            </a:r>
            <a:r>
              <a:rPr lang="en-US" dirty="0"/>
              <a:t> Assessing these attributes helps maintain data integrity and ensures that the filters applied do not introduce biases or distort the analysis's findings. Transparency in data filtering is essential for reliable insights.</a:t>
            </a:r>
          </a:p>
          <a:p>
            <a:pPr>
              <a:spcBef>
                <a:spcPts val="600"/>
              </a:spcBef>
              <a:spcAft>
                <a:spcPts val="600"/>
              </a:spcAft>
            </a:pPr>
            <a:endParaRPr lang="en-US" dirty="0">
              <a:latin typeface="-apple-system"/>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15</a:t>
            </a:fld>
            <a:endParaRPr lang="en-US"/>
          </a:p>
        </p:txBody>
      </p:sp>
    </p:spTree>
    <p:extLst>
      <p:ext uri="{BB962C8B-B14F-4D97-AF65-F5344CB8AC3E}">
        <p14:creationId xmlns:p14="http://schemas.microsoft.com/office/powerpoint/2010/main" val="35468400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focuses on the concept of missing data, why it's important, and attributes to consider when evaluating missing data in a dataset.</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171450" indent="-171450">
              <a:buFont typeface="Arial"/>
              <a:buChar char="•"/>
            </a:pPr>
            <a:endParaRPr lang="en-US" dirty="0"/>
          </a:p>
          <a:p>
            <a:r>
              <a:rPr lang="en-US" b="1" dirty="0"/>
              <a:t>Missing Data Refers to Gaps Where Expected Data Values Are Not Present:</a:t>
            </a:r>
            <a:endParaRPr lang="en-US" dirty="0"/>
          </a:p>
          <a:p>
            <a:pPr marL="628650" lvl="1" indent="-171450">
              <a:buFont typeface="Arial"/>
              <a:buChar char="•"/>
            </a:pPr>
            <a:r>
              <a:rPr lang="en-US" dirty="0"/>
              <a:t>Missing data is a common issue in datasets, referring to gaps where expected data values are not present. It's essential to assess and manage missing data effectively.</a:t>
            </a:r>
          </a:p>
          <a:p>
            <a:pPr marL="171450" indent="-171450">
              <a:buFont typeface="Arial"/>
              <a:buChar char="•"/>
            </a:pPr>
            <a:endParaRPr lang="en-US" dirty="0"/>
          </a:p>
          <a:p>
            <a:r>
              <a:rPr lang="en-US" b="1" dirty="0"/>
              <a:t>Attributes to Evaluate Include:</a:t>
            </a:r>
          </a:p>
          <a:p>
            <a:endParaRPr lang="en-US" dirty="0"/>
          </a:p>
          <a:p>
            <a:pPr marL="171450" lvl="0" indent="-171450" algn="l" rtl="0" eaLnBrk="0" fontAlgn="base" hangingPunct="0">
              <a:spcBef>
                <a:spcPct val="30000"/>
              </a:spcBef>
              <a:spcAft>
                <a:spcPct val="0"/>
              </a:spcAft>
              <a:buFont typeface="Arial"/>
              <a:buChar char="•"/>
            </a:pPr>
            <a:r>
              <a:rPr lang="en-US" sz="1200" b="1" kern="1200" dirty="0">
                <a:solidFill>
                  <a:schemeClr val="tx1"/>
                </a:solidFill>
                <a:latin typeface="+mn-lt"/>
                <a:ea typeface="+mn-ea"/>
                <a:cs typeface="+mn-cs"/>
              </a:rPr>
              <a:t>Profile Frequency and Causes:</a:t>
            </a:r>
          </a:p>
          <a:p>
            <a:pPr marL="628650" lvl="1" indent="-171450">
              <a:buFont typeface="Arial"/>
              <a:buChar char="•"/>
            </a:pPr>
            <a:r>
              <a:rPr lang="en-US" dirty="0"/>
              <a:t>When dealing with missing data, analyze the frequency and underlying causes:</a:t>
            </a:r>
          </a:p>
          <a:p>
            <a:pPr marL="914400" lvl="2" indent="0">
              <a:buFont typeface="Arial"/>
              <a:buNone/>
            </a:pPr>
            <a:r>
              <a:rPr lang="en-US" dirty="0"/>
              <a:t>- Is the missing data randomly distributed, or does it seem related to specific reporting issues or patterns?</a:t>
            </a:r>
          </a:p>
          <a:p>
            <a:pPr marL="914400" lvl="2" indent="0">
              <a:buFont typeface="Arial"/>
              <a:buNone/>
            </a:pPr>
            <a:endParaRPr lang="en-US" dirty="0"/>
          </a:p>
          <a:p>
            <a:pPr>
              <a:buFont typeface="Arial"/>
              <a:buChar char="•"/>
            </a:pPr>
            <a:r>
              <a:rPr lang="en-US" b="1" dirty="0"/>
              <a:t>Estimate Impact:</a:t>
            </a:r>
            <a:endParaRPr lang="en-US" dirty="0"/>
          </a:p>
          <a:p>
            <a:pPr marL="628650" lvl="1" indent="-171450">
              <a:buFont typeface="Arial"/>
              <a:buChar char="•"/>
            </a:pPr>
            <a:r>
              <a:rPr lang="en-US" dirty="0"/>
              <a:t>Assess the impact of missing data on the overall dataset:</a:t>
            </a:r>
          </a:p>
          <a:p>
            <a:pPr marL="914400" lvl="2" indent="0">
              <a:buFont typeface="Arial"/>
              <a:buNone/>
            </a:pPr>
            <a:r>
              <a:rPr lang="en-US" dirty="0"/>
              <a:t>- Does the missingness of data relate to concerns about the overall data quality, or does it introduce minimal bias?</a:t>
            </a:r>
          </a:p>
          <a:p>
            <a:pPr marL="914400" lvl="2" indent="0">
              <a:buFont typeface="Arial"/>
              <a:buNone/>
            </a:pPr>
            <a:endParaRPr lang="en-US" dirty="0"/>
          </a:p>
          <a:p>
            <a:pPr>
              <a:buFont typeface="Arial"/>
              <a:buChar char="•"/>
            </a:pPr>
            <a:r>
              <a:rPr lang="en-US" b="1" dirty="0"/>
              <a:t>Account for in Analysis:</a:t>
            </a:r>
            <a:endParaRPr lang="en-US" dirty="0"/>
          </a:p>
          <a:p>
            <a:pPr marL="628650" lvl="1" indent="-171450">
              <a:buFont typeface="Arial"/>
              <a:buChar char="•"/>
            </a:pPr>
            <a:r>
              <a:rPr lang="en-US" dirty="0"/>
              <a:t>In cases where gaps in the data cannot be filled, consider how to account for missing data in your analysis:</a:t>
            </a:r>
          </a:p>
          <a:p>
            <a:pPr marL="1085850" lvl="2" indent="-171450">
              <a:buFontTx/>
              <a:buChar char="-"/>
            </a:pPr>
            <a:r>
              <a:rPr lang="en-US" dirty="0"/>
              <a:t>Adjust the analytic approach to ensure robustness to missingness or assign less weight to filled estimates where necessary.</a:t>
            </a:r>
          </a:p>
          <a:p>
            <a:pPr marL="1085850" lvl="2" indent="-171450">
              <a:buFontTx/>
              <a:buChar char="-"/>
            </a:pPr>
            <a:endParaRPr lang="en-US" dirty="0"/>
          </a:p>
          <a:p>
            <a:pPr marL="171450" lvl="0" indent="-171450">
              <a:buFontTx/>
              <a:buChar char="-"/>
            </a:pPr>
            <a:endParaRPr lang="en-US" dirty="0"/>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en-US" b="1" i="0" dirty="0">
                <a:effectLst/>
                <a:latin typeface="-apple-system"/>
                <a:ea typeface="MS PGothic"/>
              </a:rPr>
              <a:t>Is it omitted on purpose?</a:t>
            </a:r>
          </a:p>
          <a:p>
            <a:pPr marL="628650" lvl="1" indent="-171450">
              <a:buFont typeface="Arial"/>
              <a:buChar char="•"/>
            </a:pPr>
            <a:r>
              <a:rPr lang="en-US" dirty="0"/>
              <a:t>Is the field left </a:t>
            </a:r>
            <a:r>
              <a:rPr lang="en-US"/>
              <a:t>blank intentionally </a:t>
            </a:r>
            <a:r>
              <a:rPr lang="en-US" dirty="0"/>
              <a:t>or was it a mistake?</a:t>
            </a:r>
          </a:p>
          <a:p>
            <a:pPr marL="171450" indent="-171450">
              <a:buFont typeface="Arial"/>
              <a:buChar char="•"/>
            </a:pPr>
            <a:endParaRPr lang="en-US" i="1" dirty="0"/>
          </a:p>
          <a:p>
            <a:pPr marL="0" indent="0">
              <a:buFont typeface="Arial"/>
              <a:buNone/>
            </a:pPr>
            <a:r>
              <a:rPr lang="en-US" i="1" dirty="0"/>
              <a:t>Additional Note:</a:t>
            </a:r>
            <a:r>
              <a:rPr lang="en-US" dirty="0"/>
              <a:t> Understanding and effectively managing missing data is crucial for maintaining data quality and ensuring that your analysis and conclusions are not unduly influenced by gaps in the dataset.</a:t>
            </a:r>
          </a:p>
          <a:p>
            <a:pPr>
              <a:spcBef>
                <a:spcPts val="600"/>
              </a:spcBef>
              <a:spcAft>
                <a:spcPts val="600"/>
              </a:spcAft>
            </a:pPr>
            <a:endParaRPr lang="en-US" dirty="0">
              <a:latin typeface="-apple-system"/>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16</a:t>
            </a:fld>
            <a:endParaRPr lang="en-US"/>
          </a:p>
        </p:txBody>
      </p:sp>
    </p:spTree>
    <p:extLst>
      <p:ext uri="{BB962C8B-B14F-4D97-AF65-F5344CB8AC3E}">
        <p14:creationId xmlns:p14="http://schemas.microsoft.com/office/powerpoint/2010/main" val="39508958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highlights the importance of questioning the data in terms of scales, ranges, and categories, which are essential for accurate and meaningful analysis.</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171450" indent="-171450">
              <a:buFont typeface="Arial"/>
              <a:buChar char="•"/>
            </a:pPr>
            <a:endParaRPr lang="en-US" dirty="0"/>
          </a:p>
          <a:p>
            <a:r>
              <a:rPr lang="en-US" b="1" dirty="0"/>
              <a:t>Why Question the Data?</a:t>
            </a:r>
            <a:endParaRPr lang="en-US" dirty="0"/>
          </a:p>
          <a:p>
            <a:pPr marL="628650" lvl="1" indent="-171450">
              <a:buFont typeface="Arial"/>
              <a:buChar char="•"/>
            </a:pPr>
            <a:r>
              <a:rPr lang="en-US" dirty="0"/>
              <a:t>Before diving into data analysis, it's essential to question and understand the data's scales, ranges, and categories. This questioning process ensures that the data is appropriately measured, structured, and categorized for meaningful analysis.</a:t>
            </a:r>
          </a:p>
          <a:p>
            <a:pPr marL="171450" indent="-171450">
              <a:buFont typeface="Arial"/>
              <a:buChar char="•"/>
            </a:pPr>
            <a:endParaRPr lang="en-US" dirty="0">
              <a:cs typeface="Calibri"/>
            </a:endParaRPr>
          </a:p>
          <a:p>
            <a:r>
              <a:rPr lang="en-US" b="1" dirty="0"/>
              <a:t>Scales:</a:t>
            </a:r>
            <a:endParaRPr lang="en-US" dirty="0"/>
          </a:p>
          <a:p>
            <a:pPr marL="628650" lvl="1" indent="-171450">
              <a:buFont typeface="Arial"/>
              <a:buChar char="•"/>
            </a:pPr>
            <a:r>
              <a:rPr lang="en-US" dirty="0"/>
              <a:t>Examine the scales used in the data. Understand how data is measured. Does it involve only nominal data, such as names (e.g., colors), or does it incorporate ordinal data, like satisfaction levels with a ranking? Knowing the scale of measurement is crucial for conducting a relevant analysis.</a:t>
            </a:r>
          </a:p>
          <a:p>
            <a:pPr marL="171450" indent="-171450">
              <a:buFont typeface="Arial"/>
              <a:buChar char="•"/>
            </a:pPr>
            <a:endParaRPr lang="en-US" dirty="0"/>
          </a:p>
          <a:p>
            <a:r>
              <a:rPr lang="en-US" b="1" dirty="0"/>
              <a:t>Ranges:</a:t>
            </a:r>
            <a:endParaRPr lang="en-US" dirty="0"/>
          </a:p>
          <a:p>
            <a:pPr marL="628650" lvl="1" indent="-171450">
              <a:buFont typeface="Arial"/>
              <a:buChar char="•"/>
            </a:pPr>
            <a:r>
              <a:rPr lang="en-US" dirty="0"/>
              <a:t>Investigate how the numerical values in the data are distributed. Look for any unusual or significantly different numbers. Understanding the data's range helps identify outliers and anomalies that can impact the analysis results.</a:t>
            </a:r>
          </a:p>
          <a:p>
            <a:pPr marL="171450" indent="-171450">
              <a:buFont typeface="Arial"/>
              <a:buChar char="•"/>
            </a:pPr>
            <a:endParaRPr lang="en-US" dirty="0"/>
          </a:p>
          <a:p>
            <a:r>
              <a:rPr lang="en-US" b="1" dirty="0"/>
              <a:t>Categories:</a:t>
            </a:r>
            <a:endParaRPr lang="en-US" dirty="0"/>
          </a:p>
          <a:p>
            <a:pPr marL="628650" lvl="1" indent="-171450">
              <a:buFont typeface="Arial"/>
              <a:buChar char="•"/>
            </a:pPr>
            <a:r>
              <a:rPr lang="en-US" dirty="0"/>
              <a:t>Ensure that the data is sorted into clear and distinct categories, and that each data point belongs to only one category. Avoid overlap or confusion within the categories, as this can lead to data discrepancies and make the analysis messy.</a:t>
            </a:r>
          </a:p>
          <a:p>
            <a:pPr marL="171450" indent="-171450">
              <a:buFont typeface="Arial"/>
              <a:buChar char="•"/>
            </a:pPr>
            <a:endParaRPr lang="en-US" dirty="0"/>
          </a:p>
          <a:p>
            <a:r>
              <a:rPr lang="en-US" b="1" dirty="0"/>
              <a:t>Benefits of Questioning:</a:t>
            </a:r>
            <a:endParaRPr lang="en-US" i="1" dirty="0"/>
          </a:p>
          <a:p>
            <a:pPr marL="628650" lvl="1" indent="-171450">
              <a:buFont typeface="Arial"/>
              <a:buChar char="•"/>
            </a:pPr>
            <a:r>
              <a:rPr lang="en-US" dirty="0"/>
              <a:t>Questioning the data's scales, ranges, and categories is a critical step in the data analysis process. It helps ensure that the data is well-prepared and structured, which, in turn, leads to more accurate and reliable analysis outcomes.</a:t>
            </a:r>
          </a:p>
          <a:p>
            <a:pPr marL="171450" indent="-171450">
              <a:buFont typeface="Arial"/>
              <a:buChar char="•"/>
            </a:pPr>
            <a:endParaRPr lang="en-US" dirty="0"/>
          </a:p>
          <a:p>
            <a:pPr marL="0" indent="0">
              <a:buFont typeface="Arial"/>
              <a:buNone/>
            </a:pPr>
            <a:r>
              <a:rPr lang="en-US" i="1" dirty="0"/>
              <a:t>Additional Note:</a:t>
            </a:r>
            <a:r>
              <a:rPr lang="en-US" dirty="0"/>
              <a:t> Properly questioning the data in terms of scales, ranges, and categories is essential for conducting data analysis that yields valuable insights and informed decision-making.</a:t>
            </a:r>
          </a:p>
          <a:p>
            <a:endParaRPr lang="en-US" i="1" dirty="0">
              <a:latin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17</a:t>
            </a:fld>
            <a:endParaRPr lang="en-US"/>
          </a:p>
        </p:txBody>
      </p:sp>
    </p:spTree>
    <p:extLst>
      <p:ext uri="{BB962C8B-B14F-4D97-AF65-F5344CB8AC3E}">
        <p14:creationId xmlns:p14="http://schemas.microsoft.com/office/powerpoint/2010/main" val="2733088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818D27-2E32-6C7E-412C-6671F010903A}"/>
            </a:ext>
          </a:extLst>
        </p:cNvPr>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0B6D56F9-1972-828F-91ED-A98074B616D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79B21D08-E9E6-9037-5556-4A3FBF282E1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9220" name="Slide Number Placeholder 3">
            <a:extLst>
              <a:ext uri="{FF2B5EF4-FFF2-40B4-BE49-F238E27FC236}">
                <a16:creationId xmlns:a16="http://schemas.microsoft.com/office/drawing/2014/main" id="{9126667B-8E3D-6A8A-83F6-4B59846ABDC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6AB45B74-0753-40C3-80A2-E3A7219AAD86}" type="slidenum">
              <a:rPr lang="en-US" altLang="en-US" smtClean="0"/>
              <a:pPr/>
              <a:t>18</a:t>
            </a:fld>
            <a:endParaRPr lang="en-US" altLang="en-US" dirty="0"/>
          </a:p>
        </p:txBody>
      </p:sp>
    </p:spTree>
    <p:extLst>
      <p:ext uri="{BB962C8B-B14F-4D97-AF65-F5344CB8AC3E}">
        <p14:creationId xmlns:p14="http://schemas.microsoft.com/office/powerpoint/2010/main" val="28708971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summarizes the key takeaways related to data quality, correlation, and causation in data analysis.</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a:spcBef>
                <a:spcPts val="0"/>
              </a:spcBef>
              <a:spcAft>
                <a:spcPts val="0"/>
              </a:spcAft>
            </a:pPr>
            <a:r>
              <a:rPr lang="en-US" b="1" dirty="0"/>
              <a:t>In Summary:</a:t>
            </a:r>
            <a:endParaRPr lang="en-US" dirty="0"/>
          </a:p>
          <a:p>
            <a:pPr marL="628650" lvl="1" indent="-171450">
              <a:spcBef>
                <a:spcPts val="0"/>
              </a:spcBef>
              <a:spcAft>
                <a:spcPts val="0"/>
              </a:spcAft>
              <a:buFont typeface="Arial" panose="020B0604020202020204" pitchFamily="34" charset="0"/>
              <a:buChar char="•"/>
            </a:pPr>
            <a:r>
              <a:rPr lang="en-US" dirty="0"/>
              <a:t>Here are the essential points to remember:</a:t>
            </a:r>
          </a:p>
          <a:p>
            <a:pPr marL="171450" indent="-171450">
              <a:spcBef>
                <a:spcPts val="0"/>
              </a:spcBef>
              <a:spcAft>
                <a:spcPts val="0"/>
              </a:spcAft>
              <a:buFont typeface="Arial" panose="020B0604020202020204" pitchFamily="34" charset="0"/>
              <a:buChar char="•"/>
            </a:pPr>
            <a:endParaRPr lang="en-US" dirty="0">
              <a:cs typeface="Calibri"/>
            </a:endParaRPr>
          </a:p>
          <a:p>
            <a:pPr lvl="2">
              <a:spcBef>
                <a:spcPts val="0"/>
              </a:spcBef>
              <a:spcAft>
                <a:spcPts val="0"/>
              </a:spcAft>
              <a:buFont typeface="Arial"/>
              <a:buNone/>
            </a:pPr>
            <a:r>
              <a:rPr lang="en-US" b="1" dirty="0"/>
              <a:t>- Assess Data Quality:</a:t>
            </a:r>
            <a:r>
              <a:rPr lang="en-US" dirty="0"/>
              <a:t> Begin any data analysis project by thoroughly evaluating data quality, including its accuracy, relevance, and completeness.</a:t>
            </a:r>
          </a:p>
          <a:p>
            <a:pPr>
              <a:spcBef>
                <a:spcPts val="0"/>
              </a:spcBef>
              <a:spcAft>
                <a:spcPts val="0"/>
              </a:spcAft>
              <a:buFont typeface="Arial"/>
              <a:buChar char="•"/>
            </a:pPr>
            <a:endParaRPr lang="en-US" dirty="0">
              <a:cs typeface="Calibri"/>
            </a:endParaRPr>
          </a:p>
          <a:p>
            <a:pPr>
              <a:spcBef>
                <a:spcPts val="0"/>
              </a:spcBef>
              <a:spcAft>
                <a:spcPts val="0"/>
              </a:spcAft>
              <a:buFont typeface="Arial"/>
              <a:buChar char="•"/>
            </a:pP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19</a:t>
            </a:fld>
            <a:endParaRPr lang="en-US"/>
          </a:p>
        </p:txBody>
      </p:sp>
    </p:spTree>
    <p:extLst>
      <p:ext uri="{BB962C8B-B14F-4D97-AF65-F5344CB8AC3E}">
        <p14:creationId xmlns:p14="http://schemas.microsoft.com/office/powerpoint/2010/main" val="2531423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ts val="0"/>
              </a:spcBef>
              <a:spcAft>
                <a:spcPts val="0"/>
              </a:spcAft>
              <a:buClrTx/>
              <a:buSzTx/>
              <a:buFontTx/>
              <a:buNone/>
              <a:tabLst/>
              <a:defRPr/>
            </a:pPr>
            <a:r>
              <a:rPr lang="en-US" dirty="0"/>
              <a:t>This slide introduces the learning objectives for the lesson, outlining what participants will be able to do by the end of the session.</a:t>
            </a:r>
          </a:p>
          <a:p>
            <a:pPr marL="0" marR="0" lvl="0" indent="0" algn="l" defTabSz="914400" rtl="0" eaLnBrk="0" fontAlgn="base" latinLnBrk="0" hangingPunct="0">
              <a:lnSpc>
                <a:spcPct val="100000"/>
              </a:lnSpc>
              <a:spcBef>
                <a:spcPts val="0"/>
              </a:spcBef>
              <a:spcAft>
                <a:spcPts val="0"/>
              </a:spcAft>
              <a:buClrTx/>
              <a:buSzTx/>
              <a:buFontTx/>
              <a:buNone/>
              <a:tabLst/>
              <a:defRPr/>
            </a:pPr>
            <a:endParaRPr lang="en-US" dirty="0"/>
          </a:p>
          <a:p>
            <a:pPr>
              <a:spcBef>
                <a:spcPts val="0"/>
              </a:spcBef>
              <a:spcAft>
                <a:spcPts val="0"/>
              </a:spcAft>
            </a:pPr>
            <a:r>
              <a:rPr lang="en-US" i="1" dirty="0"/>
              <a:t>Speaker Notes:</a:t>
            </a:r>
          </a:p>
          <a:p>
            <a:pPr>
              <a:spcBef>
                <a:spcPts val="0"/>
              </a:spcBef>
              <a:spcAft>
                <a:spcPts val="0"/>
              </a:spcAft>
            </a:pPr>
            <a:endParaRPr lang="en-US" dirty="0"/>
          </a:p>
          <a:p>
            <a:pPr>
              <a:spcBef>
                <a:spcPts val="0"/>
              </a:spcBef>
              <a:spcAft>
                <a:spcPts val="0"/>
              </a:spcAft>
            </a:pPr>
            <a:r>
              <a:rPr lang="en-US" b="1" dirty="0"/>
              <a:t>By the End of This Lesson, You Will Be Able to:</a:t>
            </a:r>
          </a:p>
          <a:p>
            <a:pPr>
              <a:spcBef>
                <a:spcPts val="0"/>
              </a:spcBef>
              <a:spcAft>
                <a:spcPts val="0"/>
              </a:spcAft>
            </a:pPr>
            <a:endParaRPr lang="en-US" dirty="0"/>
          </a:p>
          <a:p>
            <a:pPr>
              <a:spcBef>
                <a:spcPts val="0"/>
              </a:spcBef>
              <a:spcAft>
                <a:spcPts val="0"/>
              </a:spcAft>
            </a:pPr>
            <a:r>
              <a:rPr lang="en-US" b="1" dirty="0"/>
              <a:t>Ask Probing Questions About Data:</a:t>
            </a:r>
          </a:p>
          <a:p>
            <a:pPr marL="628650" lvl="1" indent="-171450">
              <a:spcBef>
                <a:spcPts val="0"/>
              </a:spcBef>
              <a:spcAft>
                <a:spcPts val="0"/>
              </a:spcAft>
              <a:buFont typeface="Arial" panose="020B0604020202020204" pitchFamily="34" charset="0"/>
              <a:buChar char="•"/>
            </a:pPr>
            <a:r>
              <a:rPr lang="en-US" dirty="0"/>
              <a:t>You'll develop the ability to ask critical and in-depth questions about data sources, collection methods, and potential biases.</a:t>
            </a:r>
          </a:p>
          <a:p>
            <a:pPr marL="342900" lvl="1" indent="-342900">
              <a:buChar char="•"/>
            </a:pPr>
            <a:endParaRPr lang="en-US" dirty="0"/>
          </a:p>
          <a:p>
            <a:pPr>
              <a:spcBef>
                <a:spcPts val="0"/>
              </a:spcBef>
              <a:spcAft>
                <a:spcPts val="0"/>
              </a:spcAft>
              <a:buChar char="•"/>
            </a:pPr>
            <a:r>
              <a:rPr lang="en-US" b="1" dirty="0"/>
              <a:t>Identify Outliers and Anomalies:</a:t>
            </a:r>
          </a:p>
          <a:p>
            <a:pPr lvl="1">
              <a:spcBef>
                <a:spcPts val="0"/>
              </a:spcBef>
              <a:spcAft>
                <a:spcPts val="0"/>
              </a:spcAft>
              <a:buChar char="•"/>
            </a:pPr>
            <a:r>
              <a:rPr lang="en-US" dirty="0"/>
              <a:t>You'll learn techniques to identify outliers and anomalies within datasets, recognizing when further investigation is necessary.</a:t>
            </a:r>
          </a:p>
          <a:p>
            <a:pPr marL="342900" lvl="1" indent="-342900">
              <a:buChar char="•"/>
            </a:pPr>
            <a:endParaRPr lang="en-US" dirty="0"/>
          </a:p>
          <a:p>
            <a:pPr>
              <a:spcBef>
                <a:spcPts val="0"/>
              </a:spcBef>
              <a:spcAft>
                <a:spcPts val="0"/>
              </a:spcAft>
              <a:buChar char="•"/>
            </a:pPr>
            <a:r>
              <a:rPr lang="en-US" b="1" dirty="0"/>
              <a:t>Utilize Techniques for Large Data Sets:</a:t>
            </a:r>
          </a:p>
          <a:p>
            <a:pPr lvl="1">
              <a:spcBef>
                <a:spcPts val="0"/>
              </a:spcBef>
              <a:spcAft>
                <a:spcPts val="0"/>
              </a:spcAft>
              <a:buChar char="•"/>
            </a:pPr>
            <a:r>
              <a:rPr lang="en-US" dirty="0"/>
              <a:t>You'll gain proficiency in techniques for effectively working with large and complex data sets.</a:t>
            </a:r>
          </a:p>
          <a:p>
            <a:pPr marL="342900" lvl="1" indent="-342900">
              <a:buChar char="•"/>
            </a:pPr>
            <a:endParaRPr lang="en-US" dirty="0"/>
          </a:p>
          <a:p>
            <a:pPr>
              <a:spcBef>
                <a:spcPts val="0"/>
              </a:spcBef>
              <a:spcAft>
                <a:spcPts val="0"/>
              </a:spcAft>
              <a:buChar char="•"/>
            </a:pPr>
            <a:r>
              <a:rPr lang="en-US" b="1" dirty="0"/>
              <a:t>Differentiate Correlation from Causation:</a:t>
            </a:r>
          </a:p>
          <a:p>
            <a:pPr lvl="1">
              <a:spcBef>
                <a:spcPts val="0"/>
              </a:spcBef>
              <a:spcAft>
                <a:spcPts val="0"/>
              </a:spcAft>
              <a:buChar char="•"/>
            </a:pPr>
            <a:r>
              <a:rPr lang="en-US" dirty="0"/>
              <a:t>You'll understand the distinction between correlation and causation and how to discern causal relationships from mere associations.</a:t>
            </a:r>
          </a:p>
          <a:p>
            <a:pPr marL="342900" lvl="1" indent="-342900">
              <a:buChar char="•"/>
            </a:pPr>
            <a:endParaRPr lang="en-US" dirty="0"/>
          </a:p>
          <a:p>
            <a:pPr>
              <a:spcBef>
                <a:spcPts val="0"/>
              </a:spcBef>
              <a:spcAft>
                <a:spcPts val="0"/>
              </a:spcAft>
              <a:buChar char="•"/>
            </a:pPr>
            <a:r>
              <a:rPr lang="en-US" b="1" dirty="0"/>
              <a:t>Understand Criteria for Proving Causal Relationships:</a:t>
            </a:r>
          </a:p>
          <a:p>
            <a:pPr lvl="1">
              <a:spcBef>
                <a:spcPts val="0"/>
              </a:spcBef>
              <a:spcAft>
                <a:spcPts val="0"/>
              </a:spcAft>
              <a:buChar char="•"/>
            </a:pPr>
            <a:r>
              <a:rPr lang="en-US" dirty="0"/>
              <a:t>You'll grasp the criteria and methodologies required to establish causal relationships between variables in data analysis.</a:t>
            </a:r>
          </a:p>
          <a:p>
            <a:pPr marL="0" lvl="1" indent="0">
              <a:buNone/>
            </a:pPr>
            <a:endParaRPr lang="en-US" dirty="0"/>
          </a:p>
          <a:p>
            <a:pPr marL="0" indent="0">
              <a:spcBef>
                <a:spcPts val="0"/>
              </a:spcBef>
              <a:spcAft>
                <a:spcPts val="0"/>
              </a:spcAft>
              <a:buFont typeface="Arial"/>
              <a:buNone/>
            </a:pPr>
            <a:r>
              <a:rPr lang="en-US" i="1" dirty="0"/>
              <a:t>Additional Note:</a:t>
            </a:r>
            <a:r>
              <a:rPr lang="en-US" dirty="0"/>
              <a:t> These learning objectives are designed to equip you with valuable data analysis skills, empowering you to approach data critically and make informed decisions based on evidence and understanding.</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2</a:t>
            </a:fld>
            <a:endParaRPr lang="en-US"/>
          </a:p>
        </p:txBody>
      </p:sp>
    </p:spTree>
    <p:extLst>
      <p:ext uri="{BB962C8B-B14F-4D97-AF65-F5344CB8AC3E}">
        <p14:creationId xmlns:p14="http://schemas.microsoft.com/office/powerpoint/2010/main" val="1693962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highlights the positive outcomes and skills that can be developed through mastering data literacy.</a:t>
            </a:r>
          </a:p>
          <a:p>
            <a:pPr marL="0" indent="0">
              <a:spcBef>
                <a:spcPts val="0"/>
              </a:spcBef>
              <a:spcAft>
                <a:spcPts val="0"/>
              </a:spcAft>
              <a:buFont typeface="Arial"/>
              <a:buNone/>
            </a:pPr>
            <a:endParaRPr lang="en-US" dirty="0"/>
          </a:p>
          <a:p>
            <a:pPr marL="0" indent="0">
              <a:spcBef>
                <a:spcPts val="0"/>
              </a:spcBef>
              <a:spcAft>
                <a:spcPts val="0"/>
              </a:spcAft>
              <a:buFont typeface="Arial"/>
              <a:buNone/>
            </a:pPr>
            <a:r>
              <a:rPr lang="en-US" i="1" dirty="0"/>
              <a:t>Speaker Notes:</a:t>
            </a:r>
          </a:p>
          <a:p>
            <a:pPr marL="0" indent="0">
              <a:spcBef>
                <a:spcPts val="0"/>
              </a:spcBef>
              <a:spcAft>
                <a:spcPts val="0"/>
              </a:spcAft>
              <a:buFont typeface="Arial"/>
              <a:buNone/>
            </a:pPr>
            <a:endParaRPr lang="en-US" dirty="0"/>
          </a:p>
          <a:p>
            <a:pPr>
              <a:spcBef>
                <a:spcPts val="0"/>
              </a:spcBef>
              <a:spcAft>
                <a:spcPts val="0"/>
              </a:spcAft>
            </a:pPr>
            <a:r>
              <a:rPr lang="en-US" b="1" dirty="0"/>
              <a:t>Mastering These Areas Will Help Build Good Instincts For</a:t>
            </a:r>
          </a:p>
          <a:p>
            <a:pPr marL="628650" lvl="1" indent="-171450">
              <a:spcBef>
                <a:spcPts val="0"/>
              </a:spcBef>
              <a:spcAft>
                <a:spcPts val="0"/>
              </a:spcAft>
              <a:buFont typeface="Arial" panose="020B0604020202020204" pitchFamily="34" charset="0"/>
              <a:buChar char="•"/>
            </a:pPr>
            <a:r>
              <a:rPr lang="en-US" dirty="0"/>
              <a:t>Gaining proficiency in the areas mentioned earlier will lead to the development of good instincts for several critical aspects, including:</a:t>
            </a:r>
          </a:p>
          <a:p>
            <a:pPr marL="285750" indent="-285750">
              <a:spcBef>
                <a:spcPts val="0"/>
              </a:spcBef>
              <a:spcAft>
                <a:spcPts val="0"/>
              </a:spcAft>
              <a:buFont typeface="Arial"/>
              <a:buChar char="•"/>
            </a:pPr>
            <a:endParaRPr lang="en-US" dirty="0"/>
          </a:p>
          <a:p>
            <a:pPr>
              <a:spcBef>
                <a:spcPts val="0"/>
              </a:spcBef>
              <a:spcAft>
                <a:spcPts val="0"/>
              </a:spcAft>
              <a:buFont typeface="Arial"/>
              <a:buChar char="•"/>
            </a:pPr>
            <a:r>
              <a:rPr lang="en-US" b="1" dirty="0"/>
              <a:t>Questioning Data and Drawing Out Insights:</a:t>
            </a:r>
          </a:p>
          <a:p>
            <a:pPr lvl="1">
              <a:spcBef>
                <a:spcPts val="0"/>
              </a:spcBef>
              <a:spcAft>
                <a:spcPts val="0"/>
              </a:spcAft>
              <a:buFont typeface="Arial"/>
              <a:buChar char="•"/>
            </a:pPr>
            <a:r>
              <a:rPr lang="en-US" dirty="0"/>
              <a:t>You'll become skilled at questioning data and extracting valuable insights from it. This ability enables more informed decision-making.</a:t>
            </a:r>
          </a:p>
          <a:p>
            <a:pPr marL="285750" lvl="1" indent="-285750">
              <a:buFont typeface="Arial"/>
              <a:buChar char="•"/>
            </a:pPr>
            <a:endParaRPr lang="en-US" dirty="0"/>
          </a:p>
          <a:p>
            <a:pPr>
              <a:spcBef>
                <a:spcPts val="0"/>
              </a:spcBef>
              <a:spcAft>
                <a:spcPts val="0"/>
              </a:spcAft>
              <a:buFont typeface="Arial"/>
              <a:buChar char="•"/>
            </a:pPr>
            <a:r>
              <a:rPr lang="en-US" b="1" dirty="0"/>
              <a:t>Using Information Judiciously:</a:t>
            </a:r>
          </a:p>
          <a:p>
            <a:pPr lvl="1">
              <a:spcBef>
                <a:spcPts val="0"/>
              </a:spcBef>
              <a:spcAft>
                <a:spcPts val="0"/>
              </a:spcAft>
              <a:buFont typeface="Arial"/>
              <a:buChar char="•"/>
            </a:pPr>
            <a:r>
              <a:rPr lang="en-US" dirty="0"/>
              <a:t>You'll learn to use information judiciously, ensuring that data is applied appropriately and effectively in various contexts.</a:t>
            </a:r>
          </a:p>
          <a:p>
            <a:pPr marL="285750" lvl="1" indent="-285750">
              <a:buFont typeface="Arial"/>
              <a:buChar char="•"/>
            </a:pPr>
            <a:endParaRPr lang="en-US" dirty="0"/>
          </a:p>
          <a:p>
            <a:pPr marL="0" indent="0">
              <a:spcBef>
                <a:spcPts val="0"/>
              </a:spcBef>
              <a:spcAft>
                <a:spcPts val="0"/>
              </a:spcAft>
              <a:buFont typeface="Arial"/>
              <a:buNone/>
            </a:pPr>
            <a:r>
              <a:rPr lang="en-US" i="1" dirty="0"/>
              <a:t>Additional Note:</a:t>
            </a:r>
            <a:r>
              <a:rPr lang="en-US" dirty="0"/>
              <a:t> The primary aim of mastering data literacy is to foster curiosity and provide you with the tools needed to assess the validity and evidence-based nature of conclusions drawn from data. This empowers you to make sound judgments and informed choices based on data-driven insights.</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3</a:t>
            </a:fld>
            <a:endParaRPr lang="en-US"/>
          </a:p>
        </p:txBody>
      </p:sp>
    </p:spTree>
    <p:extLst>
      <p:ext uri="{BB962C8B-B14F-4D97-AF65-F5344CB8AC3E}">
        <p14:creationId xmlns:p14="http://schemas.microsoft.com/office/powerpoint/2010/main" val="723099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818D27-2E32-6C7E-412C-6671F010903A}"/>
            </a:ext>
          </a:extLst>
        </p:cNvPr>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0B6D56F9-1972-828F-91ED-A98074B616D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79B21D08-E9E6-9037-5556-4A3FBF282E1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9220" name="Slide Number Placeholder 3">
            <a:extLst>
              <a:ext uri="{FF2B5EF4-FFF2-40B4-BE49-F238E27FC236}">
                <a16:creationId xmlns:a16="http://schemas.microsoft.com/office/drawing/2014/main" id="{9126667B-8E3D-6A8A-83F6-4B59846ABDC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6AB45B74-0753-40C3-80A2-E3A7219AAD86}" type="slidenum">
              <a:rPr lang="en-US" altLang="en-US" smtClean="0"/>
              <a:pPr/>
              <a:t>4</a:t>
            </a:fld>
            <a:endParaRPr lang="en-US" altLang="en-US" dirty="0"/>
          </a:p>
        </p:txBody>
      </p:sp>
    </p:spTree>
    <p:extLst>
      <p:ext uri="{BB962C8B-B14F-4D97-AF65-F5344CB8AC3E}">
        <p14:creationId xmlns:p14="http://schemas.microsoft.com/office/powerpoint/2010/main" val="28708971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his slide underscores the importance of key considerations at the outset of any data analysis project.</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dirty="0"/>
              <a:t>When Beginning Any Data Analysis Project</a:t>
            </a:r>
            <a:r>
              <a:rPr lang="en-US" b="1" i="0" dirty="0"/>
              <a:t>, </a:t>
            </a:r>
            <a:r>
              <a:rPr lang="en-US" b="1" dirty="0"/>
              <a:t>It Is Critical to Start by Thoroughly Evaluating:</a:t>
            </a:r>
            <a:endParaRPr lang="en-US" dirty="0"/>
          </a:p>
          <a:p>
            <a:r>
              <a:rPr lang="en-US" b="1" dirty="0"/>
              <a:t>Quality:</a:t>
            </a:r>
          </a:p>
          <a:p>
            <a:pPr marL="628650" lvl="1" indent="-171450">
              <a:buFont typeface="Arial" panose="020B0604020202020204" pitchFamily="34" charset="0"/>
              <a:buChar char="•"/>
            </a:pPr>
            <a:r>
              <a:rPr lang="en-US" dirty="0"/>
              <a:t>Assess the quality of the data set to ensure that it is reliable</a:t>
            </a:r>
            <a:r>
              <a:rPr lang="en-US" b="0" i="0" dirty="0"/>
              <a:t>, </a:t>
            </a:r>
            <a:r>
              <a:rPr lang="en-US" dirty="0"/>
              <a:t>well-structured</a:t>
            </a:r>
            <a:r>
              <a:rPr lang="en-US" b="0" i="0" dirty="0"/>
              <a:t>, and </a:t>
            </a:r>
            <a:r>
              <a:rPr lang="en-US" dirty="0"/>
              <a:t>free from errors or inconsistencies.</a:t>
            </a:r>
          </a:p>
          <a:p>
            <a:endParaRPr lang="en-US" dirty="0"/>
          </a:p>
          <a:p>
            <a:pPr>
              <a:buFont typeface="Arial"/>
              <a:buChar char="•"/>
            </a:pPr>
            <a:r>
              <a:rPr lang="en-US" b="1" dirty="0"/>
              <a:t>Accuracy:</a:t>
            </a:r>
          </a:p>
          <a:p>
            <a:pPr lvl="1">
              <a:buFont typeface="Arial"/>
              <a:buChar char="•"/>
            </a:pPr>
            <a:r>
              <a:rPr lang="en-US" dirty="0"/>
              <a:t>Verify the accuracy </a:t>
            </a:r>
            <a:r>
              <a:rPr lang="en-US" b="0" i="0" dirty="0"/>
              <a:t>of the data</a:t>
            </a:r>
            <a:r>
              <a:rPr lang="en-US" dirty="0"/>
              <a:t>, confirming that it aligns with the intended measurements or observations and is free from inaccuracies</a:t>
            </a:r>
            <a:r>
              <a:rPr lang="en-US" b="0" i="0" dirty="0"/>
              <a:t>.</a:t>
            </a:r>
          </a:p>
          <a:p>
            <a:pPr marL="628650" lvl="1" indent="-171450">
              <a:buFont typeface="Arial"/>
              <a:buChar char="•"/>
            </a:pPr>
            <a:endParaRPr lang="en-US" dirty="0"/>
          </a:p>
          <a:p>
            <a:pPr>
              <a:buFont typeface="Arial"/>
              <a:buChar char="•"/>
            </a:pPr>
            <a:r>
              <a:rPr lang="en-US" b="1" dirty="0"/>
              <a:t>Relevance of the Data Set:</a:t>
            </a:r>
          </a:p>
          <a:p>
            <a:pPr lvl="1">
              <a:buFont typeface="Arial"/>
              <a:buChar char="•"/>
            </a:pPr>
            <a:r>
              <a:rPr lang="en-US" dirty="0"/>
              <a:t>Evaluate the relevance of the chosen data set to the objectives of the analysis. Ensure that it contains the necessary information </a:t>
            </a:r>
            <a:r>
              <a:rPr lang="en-US" b="0" i="0" dirty="0"/>
              <a:t>to </a:t>
            </a:r>
            <a:r>
              <a:rPr lang="en-US" dirty="0"/>
              <a:t>address the research questions </a:t>
            </a:r>
            <a:r>
              <a:rPr lang="en-US" b="0" i="0" dirty="0"/>
              <a:t>or </a:t>
            </a:r>
            <a:r>
              <a:rPr lang="en-US" dirty="0"/>
              <a:t>goals.</a:t>
            </a:r>
          </a:p>
          <a:p>
            <a:pPr marL="628650" lvl="1" indent="-171450">
              <a:buFont typeface="Arial"/>
              <a:buChar char="•"/>
            </a:pPr>
            <a:endParaRPr lang="en-US" dirty="0"/>
          </a:p>
          <a:p>
            <a:pPr marL="0" indent="0">
              <a:buFont typeface="Arial"/>
              <a:buNone/>
            </a:pPr>
            <a:r>
              <a:rPr lang="en-US" i="1" dirty="0"/>
              <a:t>Additional Note:</a:t>
            </a:r>
            <a:r>
              <a:rPr lang="en-US" dirty="0"/>
              <a:t> These initial evaluations lay the foundation </a:t>
            </a:r>
            <a:r>
              <a:rPr lang="en-US" b="0" i="0" dirty="0"/>
              <a:t>for </a:t>
            </a:r>
            <a:r>
              <a:rPr lang="en-US" dirty="0"/>
              <a:t>a successful data analysis project</a:t>
            </a:r>
            <a:r>
              <a:rPr lang="en-US" b="0" i="0" dirty="0"/>
              <a:t>, </a:t>
            </a:r>
            <a:r>
              <a:rPr lang="en-US" dirty="0"/>
              <a:t>ensuring that </a:t>
            </a:r>
            <a:r>
              <a:rPr lang="en-US" b="0" i="0" dirty="0"/>
              <a:t>the data </a:t>
            </a:r>
            <a:r>
              <a:rPr lang="en-US" dirty="0"/>
              <a:t>used is of high quality, accurate, and directly aligned with the project's purpose and objectives</a:t>
            </a:r>
            <a:r>
              <a:rPr lang="en-US" b="0" i="0" dirty="0"/>
              <a:t>.</a:t>
            </a:r>
            <a:endParaRPr lang="en-US" dirty="0"/>
          </a:p>
          <a:p>
            <a:endParaRPr lang="en-US" dirty="0">
              <a:ea typeface="Calibri"/>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5</a:t>
            </a:fld>
            <a:endParaRPr lang="en-US"/>
          </a:p>
        </p:txBody>
      </p:sp>
    </p:spTree>
    <p:extLst>
      <p:ext uri="{BB962C8B-B14F-4D97-AF65-F5344CB8AC3E}">
        <p14:creationId xmlns:p14="http://schemas.microsoft.com/office/powerpoint/2010/main" val="1338627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introduces the concept of data quality attributes, highlighting their importance in assessing the reliability of data.</a:t>
            </a:r>
          </a:p>
          <a:p>
            <a:pPr marL="0" indent="0">
              <a:buFont typeface="Arial"/>
              <a:buNone/>
            </a:pPr>
            <a:endParaRPr lang="en-US" dirty="0">
              <a:ea typeface="Calibri"/>
              <a:cs typeface="Calibri"/>
            </a:endParaRPr>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ea typeface="Calibri"/>
              <a:cs typeface="Calibri"/>
            </a:endParaRPr>
          </a:p>
          <a:p>
            <a:r>
              <a:rPr lang="en-US" b="1" dirty="0"/>
              <a:t>Data Quality Refers to the Processes and Controls in Place When Data Is Collected, Validated, Formatted, and Entered/Recorded:</a:t>
            </a:r>
          </a:p>
          <a:p>
            <a:pPr marL="628650" lvl="1" indent="-171450">
              <a:buFont typeface="Arial" panose="020B0604020202020204" pitchFamily="34" charset="0"/>
              <a:buChar char="•"/>
            </a:pPr>
            <a:r>
              <a:rPr lang="en-US" dirty="0"/>
              <a:t>Data </a:t>
            </a:r>
            <a:r>
              <a:rPr lang="en-US" b="0" i="0" dirty="0">
                <a:effectLst/>
              </a:rPr>
              <a:t>quality </a:t>
            </a:r>
            <a:r>
              <a:rPr lang="en-US" dirty="0"/>
              <a:t>encompasses the procedures and safeguards in place throughout the data lifecycle, from collection to validation and recording.</a:t>
            </a:r>
          </a:p>
          <a:p>
            <a:pPr marL="171450" indent="-171450">
              <a:buFont typeface="Arial"/>
              <a:buChar char="•"/>
            </a:pPr>
            <a:endParaRPr lang="en-US" dirty="0">
              <a:ea typeface="Calibri"/>
              <a:cs typeface="Calibri"/>
            </a:endParaRPr>
          </a:p>
          <a:p>
            <a:r>
              <a:rPr lang="en-US" b="1" dirty="0"/>
              <a:t>Attributes to Evaluate Include:</a:t>
            </a:r>
            <a:endParaRPr lang="en-US" dirty="0"/>
          </a:p>
          <a:p>
            <a:r>
              <a:rPr lang="en-US" b="1" dirty="0"/>
              <a:t>Consistency:</a:t>
            </a:r>
          </a:p>
          <a:p>
            <a:pPr marL="628650" lvl="1" indent="-171450">
              <a:buFont typeface="Arial" panose="020B0604020202020204" pitchFamily="34" charset="0"/>
              <a:buChar char="•"/>
            </a:pPr>
            <a:r>
              <a:rPr lang="en-US" dirty="0"/>
              <a:t>Consistency assesses whether data values are uniformly entered over time. It also considers whether data formats and approaches are standardized for consistency.</a:t>
            </a:r>
          </a:p>
          <a:p>
            <a:pPr marL="628650" lvl="1" indent="-171450">
              <a:buFont typeface="Arial"/>
              <a:buChar char="•"/>
            </a:pPr>
            <a:endParaRPr lang="en-US" dirty="0">
              <a:ea typeface="Calibri"/>
              <a:cs typeface="Calibri"/>
            </a:endParaRPr>
          </a:p>
          <a:p>
            <a:pPr>
              <a:buFont typeface="Arial"/>
              <a:buNone/>
            </a:pPr>
            <a:r>
              <a:rPr lang="en-US" b="1" dirty="0"/>
              <a:t>Completeness:</a:t>
            </a:r>
          </a:p>
          <a:p>
            <a:pPr lvl="1">
              <a:buFont typeface="Arial"/>
              <a:buChar char="•"/>
            </a:pPr>
            <a:r>
              <a:rPr lang="en-US" dirty="0"/>
              <a:t>Completeness evaluates whether all collected </a:t>
            </a:r>
            <a:r>
              <a:rPr lang="en-US" b="0" i="0" dirty="0">
                <a:effectLst/>
              </a:rPr>
              <a:t>data </a:t>
            </a:r>
            <a:r>
              <a:rPr lang="en-US" dirty="0"/>
              <a:t>is making it into the dataset or if there are gaps. It also questions whether sufficient background information is provided to understand the </a:t>
            </a:r>
            <a:r>
              <a:rPr lang="en-US" b="0" i="0" dirty="0">
                <a:effectLst/>
              </a:rPr>
              <a:t>context </a:t>
            </a:r>
            <a:r>
              <a:rPr lang="en-US" dirty="0"/>
              <a:t>of the data.</a:t>
            </a:r>
          </a:p>
          <a:p>
            <a:pPr marL="628650" lvl="1" indent="-171450">
              <a:buFont typeface="Arial"/>
              <a:buChar char="•"/>
            </a:pPr>
            <a:endParaRPr lang="en-US" dirty="0">
              <a:ea typeface="Calibri"/>
              <a:cs typeface="Calibri"/>
            </a:endParaRPr>
          </a:p>
          <a:p>
            <a:pPr>
              <a:buFont typeface="Arial"/>
              <a:buNone/>
            </a:pPr>
            <a:r>
              <a:rPr lang="en-US" b="1" dirty="0"/>
              <a:t>Dependability:</a:t>
            </a:r>
          </a:p>
          <a:p>
            <a:pPr lvl="1">
              <a:buFont typeface="Arial"/>
              <a:buChar char="•"/>
            </a:pPr>
            <a:r>
              <a:rPr lang="en-US" dirty="0"/>
              <a:t>Dependability measures whether the same inputs would consistently yield the same outputs. It also assesses whether the technology and processes used to document data are reliable and trustworthy.</a:t>
            </a:r>
          </a:p>
          <a:p>
            <a:pPr marL="628650" lvl="1" indent="-171450">
              <a:buFont typeface="Arial"/>
              <a:buChar char="•"/>
            </a:pPr>
            <a:endParaRPr lang="en-US" dirty="0">
              <a:ea typeface="Calibri"/>
              <a:cs typeface="Calibri"/>
            </a:endParaRPr>
          </a:p>
          <a:p>
            <a:pPr marL="0" indent="0">
              <a:buFont typeface="Arial"/>
              <a:buNone/>
            </a:pPr>
            <a:r>
              <a:rPr lang="en-US" i="1" dirty="0"/>
              <a:t>Additional Note:</a:t>
            </a:r>
            <a:r>
              <a:rPr lang="en-US" dirty="0"/>
              <a:t> Evaluating these data quality attributes is crucial to ensure that the data used for analysis is dependable, accurate, </a:t>
            </a:r>
            <a:r>
              <a:rPr lang="en-US" b="0" i="0" dirty="0">
                <a:effectLst/>
              </a:rPr>
              <a:t>and can </a:t>
            </a:r>
            <a:r>
              <a:rPr lang="en-US" dirty="0"/>
              <a:t>yield reliable insights and conclusions</a:t>
            </a:r>
            <a:r>
              <a:rPr lang="en-US" b="0" i="0" dirty="0">
                <a:effectLst/>
              </a:rPr>
              <a:t>.</a:t>
            </a:r>
            <a:endParaRPr lang="en-US" dirty="0">
              <a:ea typeface="Calibri"/>
              <a:cs typeface="Calibri"/>
            </a:endParaRPr>
          </a:p>
          <a:p>
            <a:endParaRPr lang="en-US" dirty="0">
              <a:latin typeface="-apple-system"/>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6</a:t>
            </a:fld>
            <a:endParaRPr lang="en-US"/>
          </a:p>
        </p:txBody>
      </p:sp>
    </p:spTree>
    <p:extLst>
      <p:ext uri="{BB962C8B-B14F-4D97-AF65-F5344CB8AC3E}">
        <p14:creationId xmlns:p14="http://schemas.microsoft.com/office/powerpoint/2010/main" val="40048248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introduces the concept of data accuracy attributes, emphasizing their role in assessing how well recorded data aligns with real-world values.</a:t>
            </a:r>
          </a:p>
          <a:p>
            <a:pPr marL="0" indent="0">
              <a:spcBef>
                <a:spcPts val="0"/>
              </a:spcBef>
              <a:spcAft>
                <a:spcPts val="0"/>
              </a:spcAft>
              <a:buFont typeface="Arial"/>
              <a:buNone/>
            </a:pPr>
            <a:endParaRPr lang="en-US" dirty="0"/>
          </a:p>
          <a:p>
            <a:pPr marL="0" indent="0">
              <a:spcBef>
                <a:spcPts val="0"/>
              </a:spcBef>
              <a:spcAft>
                <a:spcPts val="0"/>
              </a:spcAft>
              <a:buFont typeface="Arial"/>
              <a:buNone/>
            </a:pPr>
            <a:r>
              <a:rPr lang="en-US" i="1" dirty="0"/>
              <a:t>Speaker Notes:</a:t>
            </a:r>
          </a:p>
          <a:p>
            <a:pPr marL="0" indent="0">
              <a:spcBef>
                <a:spcPts val="0"/>
              </a:spcBef>
              <a:spcAft>
                <a:spcPts val="0"/>
              </a:spcAft>
              <a:buFont typeface="Arial"/>
              <a:buNone/>
            </a:pPr>
            <a:endParaRPr lang="en-US" dirty="0"/>
          </a:p>
          <a:p>
            <a:pPr>
              <a:spcBef>
                <a:spcPts val="0"/>
              </a:spcBef>
              <a:spcAft>
                <a:spcPts val="0"/>
              </a:spcAft>
            </a:pPr>
            <a:r>
              <a:rPr lang="en-US" b="1" dirty="0"/>
              <a:t>Data Accuracy Means How Close Recorded Data Matches Real-World Values for What Is Being Measured:</a:t>
            </a:r>
          </a:p>
          <a:p>
            <a:pPr marL="628650" lvl="1" indent="-171450">
              <a:spcBef>
                <a:spcPts val="0"/>
              </a:spcBef>
              <a:spcAft>
                <a:spcPts val="0"/>
              </a:spcAft>
              <a:buFont typeface="Arial" panose="020B0604020202020204" pitchFamily="34" charset="0"/>
              <a:buChar char="•"/>
            </a:pPr>
            <a:r>
              <a:rPr lang="en-US" dirty="0"/>
              <a:t>Data accuracy reflects the degree to which recorded data aligns with the actual values in the real world for the measured attributes.</a:t>
            </a:r>
          </a:p>
          <a:p>
            <a:pPr marL="285750" indent="-285750">
              <a:spcBef>
                <a:spcPts val="0"/>
              </a:spcBef>
              <a:spcAft>
                <a:spcPts val="0"/>
              </a:spcAft>
              <a:buFont typeface="Arial"/>
              <a:buChar char="•"/>
            </a:pPr>
            <a:endParaRPr lang="en-US" dirty="0">
              <a:ea typeface="Calibri"/>
              <a:cs typeface="Calibri"/>
            </a:endParaRPr>
          </a:p>
          <a:p>
            <a:pPr>
              <a:spcBef>
                <a:spcPts val="0"/>
              </a:spcBef>
              <a:spcAft>
                <a:spcPts val="0"/>
              </a:spcAft>
            </a:pPr>
            <a:r>
              <a:rPr lang="en-US" b="1" dirty="0"/>
              <a:t>Attributes to Evaluate Include:</a:t>
            </a:r>
            <a:endParaRPr lang="en-US" dirty="0"/>
          </a:p>
          <a:p>
            <a:pPr>
              <a:spcBef>
                <a:spcPts val="0"/>
              </a:spcBef>
              <a:spcAft>
                <a:spcPts val="0"/>
              </a:spcAft>
            </a:pPr>
            <a:r>
              <a:rPr lang="en-US" b="1" dirty="0"/>
              <a:t>Free of Bias:</a:t>
            </a:r>
            <a:endParaRPr lang="en-US" b="1" i="0" dirty="0"/>
          </a:p>
          <a:p>
            <a:pPr marL="628650" lvl="1" indent="-171450">
              <a:spcBef>
                <a:spcPts val="0"/>
              </a:spcBef>
              <a:spcAft>
                <a:spcPts val="0"/>
              </a:spcAft>
              <a:buFont typeface="Arial" panose="020B0604020202020204" pitchFamily="34" charset="0"/>
              <a:buChar char="•"/>
            </a:pPr>
            <a:r>
              <a:rPr lang="en-US" dirty="0"/>
              <a:t>The absence of bias in data is crucial. Bias refers to systematic over or underestimations introduced by the data collection approaches.</a:t>
            </a:r>
          </a:p>
          <a:p>
            <a:pPr marL="628650" lvl="1" indent="-171450">
              <a:spcBef>
                <a:spcPts val="0"/>
              </a:spcBef>
              <a:spcAft>
                <a:spcPts val="0"/>
              </a:spcAft>
              <a:buFont typeface="Arial" panose="020B0604020202020204" pitchFamily="34" charset="0"/>
              <a:buChar char="•"/>
            </a:pPr>
            <a:r>
              <a:rPr lang="en-US" dirty="0"/>
              <a:t>Evaluating bias is essential for assessing the accuracy of data.</a:t>
            </a:r>
          </a:p>
          <a:p>
            <a:pPr marL="342900" lvl="1" indent="-342900">
              <a:buChar char="•"/>
            </a:pPr>
            <a:endParaRPr lang="en-US" dirty="0">
              <a:ea typeface="Calibri"/>
              <a:cs typeface="Calibri"/>
            </a:endParaRPr>
          </a:p>
          <a:p>
            <a:pPr>
              <a:spcBef>
                <a:spcPts val="0"/>
              </a:spcBef>
              <a:spcAft>
                <a:spcPts val="0"/>
              </a:spcAft>
              <a:buNone/>
            </a:pPr>
            <a:r>
              <a:rPr lang="en-US" b="1" dirty="0"/>
              <a:t>Precision Versus Estimates:</a:t>
            </a:r>
          </a:p>
          <a:p>
            <a:pPr lvl="1">
              <a:spcBef>
                <a:spcPts val="0"/>
              </a:spcBef>
              <a:spcAft>
                <a:spcPts val="0"/>
              </a:spcAft>
              <a:buChar char="•"/>
            </a:pPr>
            <a:r>
              <a:rPr lang="en-US" dirty="0"/>
              <a:t>Data accuracy also considers the level of precision. It questions whether data captures precise measurements or if it relies on coarse clusters or approximations. Precision impacts the reliability of data.</a:t>
            </a:r>
          </a:p>
          <a:p>
            <a:pPr marL="342900" lvl="1" indent="-342900">
              <a:buChar char="•"/>
            </a:pPr>
            <a:endParaRPr lang="en-US" dirty="0"/>
          </a:p>
          <a:p>
            <a:pPr>
              <a:spcBef>
                <a:spcPts val="0"/>
              </a:spcBef>
              <a:spcAft>
                <a:spcPts val="0"/>
              </a:spcAft>
              <a:buNone/>
            </a:pPr>
            <a:r>
              <a:rPr lang="en-US" b="1" dirty="0"/>
              <a:t>Updates to Incorrect Data:</a:t>
            </a:r>
          </a:p>
          <a:p>
            <a:pPr lvl="1">
              <a:spcBef>
                <a:spcPts val="0"/>
              </a:spcBef>
              <a:spcAft>
                <a:spcPts val="0"/>
              </a:spcAft>
              <a:buChar char="•"/>
            </a:pPr>
            <a:r>
              <a:rPr lang="en-US" dirty="0"/>
              <a:t>Processes to update incorrect data over time are essential for data accuracy. Ensuring that corrections are made when errors are identified contributes to maintaining data accuracy.</a:t>
            </a:r>
          </a:p>
          <a:p>
            <a:pPr marL="342900" lvl="1" indent="-342900">
              <a:buChar char="•"/>
            </a:pPr>
            <a:endParaRPr lang="en-US" dirty="0"/>
          </a:p>
          <a:p>
            <a:pPr marL="0" indent="0">
              <a:spcBef>
                <a:spcPts val="0"/>
              </a:spcBef>
              <a:spcAft>
                <a:spcPts val="0"/>
              </a:spcAft>
              <a:buFont typeface="Arial"/>
              <a:buNone/>
            </a:pPr>
            <a:r>
              <a:rPr lang="en-US" i="1" dirty="0"/>
              <a:t>Additional Note:</a:t>
            </a:r>
            <a:r>
              <a:rPr lang="en-US" dirty="0"/>
              <a:t> Evaluating these data accuracy attributes is critical for ensuring that the data used in analysis closely represents the real-world values it intends to measure, leading to more reliable and trustworthy results.</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7</a:t>
            </a:fld>
            <a:endParaRPr lang="en-US"/>
          </a:p>
        </p:txBody>
      </p:sp>
    </p:spTree>
    <p:extLst>
      <p:ext uri="{BB962C8B-B14F-4D97-AF65-F5344CB8AC3E}">
        <p14:creationId xmlns:p14="http://schemas.microsoft.com/office/powerpoint/2010/main" val="2616787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introduces the concept of data relevance attributes, emphasizing their role in assessing the applicability and statistical connection of data to desired analysis outcomes.</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a:spcBef>
                <a:spcPts val="0"/>
              </a:spcBef>
              <a:spcAft>
                <a:spcPts val="0"/>
              </a:spcAft>
            </a:pPr>
            <a:r>
              <a:rPr lang="en-US" b="1" dirty="0"/>
              <a:t>Relevance Means Data That Is Applicable and Statistically Connected to Desired Analysis Outcomes:</a:t>
            </a:r>
          </a:p>
          <a:p>
            <a:pPr marL="628650" lvl="1" indent="-171450">
              <a:spcBef>
                <a:spcPts val="0"/>
              </a:spcBef>
              <a:spcAft>
                <a:spcPts val="0"/>
              </a:spcAft>
              <a:buFont typeface="Arial" panose="020B0604020202020204" pitchFamily="34" charset="0"/>
              <a:buChar char="•"/>
            </a:pPr>
            <a:r>
              <a:rPr lang="en-US" dirty="0"/>
              <a:t>Relevance in data analysis signifies that the data used is applicable and exhibits a statistical connection to the desired outcomes of the analysis.</a:t>
            </a:r>
          </a:p>
          <a:p>
            <a:pPr marL="457200" lvl="1" indent="0">
              <a:spcBef>
                <a:spcPts val="0"/>
              </a:spcBef>
              <a:spcAft>
                <a:spcPts val="0"/>
              </a:spcAft>
              <a:buFont typeface="Arial" panose="020B0604020202020204" pitchFamily="34" charset="0"/>
              <a:buNone/>
            </a:pPr>
            <a:endParaRPr lang="en-US" dirty="0"/>
          </a:p>
          <a:p>
            <a:pPr>
              <a:spcBef>
                <a:spcPts val="0"/>
              </a:spcBef>
              <a:spcAft>
                <a:spcPts val="0"/>
              </a:spcAft>
            </a:pPr>
            <a:r>
              <a:rPr lang="en-US" b="1" dirty="0"/>
              <a:t>Attributes to Evaluate Include:</a:t>
            </a:r>
            <a:endParaRPr lang="en-US" dirty="0"/>
          </a:p>
          <a:p>
            <a:pPr>
              <a:spcBef>
                <a:spcPts val="0"/>
              </a:spcBef>
              <a:spcAft>
                <a:spcPts val="0"/>
              </a:spcAft>
            </a:pPr>
            <a:endParaRPr lang="en-US" b="1" dirty="0"/>
          </a:p>
          <a:p>
            <a:pPr>
              <a:spcBef>
                <a:spcPts val="0"/>
              </a:spcBef>
              <a:spcAft>
                <a:spcPts val="0"/>
              </a:spcAft>
            </a:pPr>
            <a:r>
              <a:rPr lang="en-US" b="1" dirty="0"/>
              <a:t>Aligns to Analysis Goals:</a:t>
            </a:r>
          </a:p>
          <a:p>
            <a:pPr marL="628650" lvl="1" indent="-171450">
              <a:spcBef>
                <a:spcPts val="0"/>
              </a:spcBef>
              <a:spcAft>
                <a:spcPts val="0"/>
              </a:spcAft>
              <a:buFont typeface="Arial" panose="020B0604020202020204" pitchFamily="34" charset="0"/>
              <a:buChar char="•"/>
            </a:pPr>
            <a:r>
              <a:rPr lang="en-US" dirty="0"/>
              <a:t>The data should align with the analysis goals. It's essential to determine whether the metrics and variables clearly map to answering the intended questions and objectives.</a:t>
            </a:r>
          </a:p>
          <a:p>
            <a:pPr marL="342900" lvl="1" indent="-342900">
              <a:buChar char="•"/>
            </a:pPr>
            <a:endParaRPr lang="en-US" dirty="0"/>
          </a:p>
          <a:p>
            <a:pPr>
              <a:spcBef>
                <a:spcPts val="0"/>
              </a:spcBef>
              <a:spcAft>
                <a:spcPts val="0"/>
              </a:spcAft>
              <a:buNone/>
            </a:pPr>
            <a:r>
              <a:rPr lang="en-US" b="1" dirty="0"/>
              <a:t>Appropriate Level of Granularity:</a:t>
            </a:r>
          </a:p>
          <a:p>
            <a:pPr lvl="1">
              <a:spcBef>
                <a:spcPts val="0"/>
              </a:spcBef>
              <a:spcAft>
                <a:spcPts val="0"/>
              </a:spcAft>
              <a:buChar char="•"/>
            </a:pPr>
            <a:r>
              <a:rPr lang="en-US" dirty="0"/>
              <a:t>Assess whether the data provides an appropriate level of granularity. Determine whether the detail and segmentation are suitable for the analysis or if they are too coarse or granular for the intended purpose.</a:t>
            </a:r>
          </a:p>
          <a:p>
            <a:pPr marL="342900" lvl="1" indent="-342900">
              <a:buChar char="•"/>
            </a:pPr>
            <a:endParaRPr lang="en-US" dirty="0"/>
          </a:p>
          <a:p>
            <a:pPr>
              <a:spcBef>
                <a:spcPts val="0"/>
              </a:spcBef>
              <a:spcAft>
                <a:spcPts val="0"/>
              </a:spcAft>
              <a:buNone/>
            </a:pPr>
            <a:r>
              <a:rPr lang="en-US" b="1" dirty="0"/>
              <a:t>Direct or Proxy Relationship:</a:t>
            </a:r>
          </a:p>
          <a:p>
            <a:pPr lvl="1">
              <a:spcBef>
                <a:spcPts val="0"/>
              </a:spcBef>
              <a:spcAft>
                <a:spcPts val="0"/>
              </a:spcAft>
              <a:buChar char="•"/>
            </a:pPr>
            <a:r>
              <a:rPr lang="en-US" dirty="0"/>
              <a:t>Consider whether the desired output is directly observable or if it needs to be inferred or approximated through proxy variables. Understanding the relationship between the data and the desired outcomes is vital.</a:t>
            </a:r>
          </a:p>
          <a:p>
            <a:pPr marL="342900" lvl="1" indent="-342900">
              <a:buChar char="•"/>
            </a:pPr>
            <a:endParaRPr lang="en-US" dirty="0"/>
          </a:p>
          <a:p>
            <a:pPr marL="0" indent="0">
              <a:spcBef>
                <a:spcPts val="0"/>
              </a:spcBef>
              <a:spcAft>
                <a:spcPts val="0"/>
              </a:spcAft>
              <a:buFont typeface="Arial"/>
              <a:buNone/>
            </a:pPr>
            <a:r>
              <a:rPr lang="en-US" i="1" dirty="0"/>
              <a:t>Additional Note:</a:t>
            </a:r>
            <a:r>
              <a:rPr lang="en-US" dirty="0"/>
              <a:t> Evaluating these data relevance attributes is essential to ensure that the data used in analysis is not only applicable but also statistically meaningful and aligned with the analysis goals, leading to more meaningful insights and conclusions.</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8</a:t>
            </a:fld>
            <a:endParaRPr lang="en-US"/>
          </a:p>
        </p:txBody>
      </p:sp>
    </p:spTree>
    <p:extLst>
      <p:ext uri="{BB962C8B-B14F-4D97-AF65-F5344CB8AC3E}">
        <p14:creationId xmlns:p14="http://schemas.microsoft.com/office/powerpoint/2010/main" val="42163669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underscores the significance of evaluating relevance, accuracy, and quality as key factors in determining the trustworthiness of a dataset.</a:t>
            </a:r>
          </a:p>
          <a:p>
            <a:pPr marL="0" indent="0">
              <a:buFont typeface="Arial"/>
              <a:buNone/>
              <a:defRPr/>
            </a:pPr>
            <a:endParaRPr lang="en-US" i="1" dirty="0"/>
          </a:p>
          <a:p>
            <a:pPr marL="0" indent="0">
              <a:buFont typeface="Arial"/>
              <a:buNone/>
              <a:defRPr/>
            </a:pPr>
            <a:r>
              <a:rPr lang="en-US" i="1" dirty="0"/>
              <a:t>Speaker Notes:</a:t>
            </a:r>
          </a:p>
          <a:p>
            <a:pPr marL="0" indent="0">
              <a:buFont typeface="Arial"/>
              <a:buNone/>
              <a:defRPr/>
            </a:pPr>
            <a:endParaRPr lang="en-US" dirty="0"/>
          </a:p>
          <a:p>
            <a:pPr>
              <a:defRPr/>
            </a:pPr>
            <a:r>
              <a:rPr lang="en-US" b="1" dirty="0"/>
              <a:t>Evaluating Relevance, Accuracy, and Quality Helps Determine Whether a Dataset Can Serve as a Trustworthy, Robust Foundation for Driving Analysis:</a:t>
            </a:r>
          </a:p>
          <a:p>
            <a:pPr marL="628650" lvl="1" indent="-171450">
              <a:buFont typeface="Arial" panose="020B0604020202020204" pitchFamily="34" charset="0"/>
              <a:buChar char="•"/>
              <a:defRPr/>
            </a:pPr>
            <a:r>
              <a:rPr lang="en-US" dirty="0"/>
              <a:t>It is essential to assess the dataset's relevance to the analysis goals, its accuracy in representing real-world values, and its overall </a:t>
            </a:r>
            <a:r>
              <a:rPr lang="en-US" b="0" i="0" dirty="0"/>
              <a:t>data </a:t>
            </a:r>
            <a:r>
              <a:rPr lang="en-US" dirty="0"/>
              <a:t>quality.</a:t>
            </a:r>
          </a:p>
          <a:p>
            <a:pPr marL="628650" lvl="1" indent="-171450">
              <a:buFont typeface="Arial"/>
              <a:buChar char="•"/>
              <a:defRPr/>
            </a:pPr>
            <a:r>
              <a:rPr lang="en-US" dirty="0"/>
              <a:t>This evaluation process ensures that the dataset </a:t>
            </a:r>
            <a:r>
              <a:rPr lang="en-US" b="0" i="0" dirty="0"/>
              <a:t>can be </a:t>
            </a:r>
            <a:r>
              <a:rPr lang="en-US" dirty="0"/>
              <a:t>relied upon as a trustworthy and robust foundation for driving meaningful analysis.</a:t>
            </a:r>
          </a:p>
          <a:p>
            <a:pPr marL="171450" indent="-171450">
              <a:buFont typeface="Arial"/>
              <a:buChar char="•"/>
              <a:defRPr/>
            </a:pPr>
            <a:endParaRPr lang="en-US" dirty="0">
              <a:ea typeface="Calibri"/>
              <a:cs typeface="Calibri"/>
            </a:endParaRPr>
          </a:p>
          <a:p>
            <a:pPr marL="0" indent="0">
              <a:buFont typeface="Arial"/>
              <a:buNone/>
              <a:defRPr/>
            </a:pPr>
            <a:r>
              <a:rPr lang="en-US" i="1" dirty="0"/>
              <a:t>Additional Note:</a:t>
            </a:r>
            <a:r>
              <a:rPr lang="en-US" dirty="0"/>
              <a:t> A careful evaluation of these factors sets the stage for reliable insights and conclusions, enabling data-driven decision-making with confidence</a:t>
            </a:r>
            <a:r>
              <a:rPr lang="en-US" b="0" i="0" dirty="0"/>
              <a:t>.</a:t>
            </a:r>
            <a:endParaRPr lang="en-US" dirty="0">
              <a:ea typeface="Calibri"/>
              <a:cs typeface="Calibri"/>
            </a:endParaRPr>
          </a:p>
          <a:p>
            <a:pPr marL="0" marR="0" lvl="0" indent="0" algn="l" defTabSz="914400">
              <a:lnSpc>
                <a:spcPct val="100000"/>
              </a:lnSpc>
              <a:spcBef>
                <a:spcPct val="30000"/>
              </a:spcBef>
              <a:spcAft>
                <a:spcPct val="0"/>
              </a:spcAft>
              <a:buClrTx/>
              <a:buSzTx/>
              <a:buFontTx/>
              <a:buNone/>
              <a:tabLst/>
              <a:defRPr/>
            </a:pPr>
            <a:endParaRPr lang="en-US" dirty="0">
              <a:ea typeface="Calibri"/>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9</a:t>
            </a:fld>
            <a:endParaRPr lang="en-US"/>
          </a:p>
        </p:txBody>
      </p:sp>
    </p:spTree>
    <p:extLst>
      <p:ext uri="{BB962C8B-B14F-4D97-AF65-F5344CB8AC3E}">
        <p14:creationId xmlns:p14="http://schemas.microsoft.com/office/powerpoint/2010/main" val="1687008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83559"/>
            <a:ext cx="77724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685800"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111156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9786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70328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72019" y="2883559"/>
            <a:ext cx="6400800" cy="399850"/>
          </a:xfrm>
          <a:prstGeom prst="rect">
            <a:avLst/>
          </a:prstGeom>
        </p:spPr>
        <p:txBody>
          <a:bodyPr/>
          <a:lstStyle>
            <a:lvl1pPr algn="l">
              <a:defRPr sz="2400">
                <a:solidFill>
                  <a:srgbClr val="00556F"/>
                </a:solidFill>
              </a:defRPr>
            </a:lvl1pPr>
          </a:lstStyle>
          <a:p>
            <a:r>
              <a:rPr lang="en-US"/>
              <a:t>Click to edit Master title style</a:t>
            </a:r>
            <a:endParaRPr lang="en-US" dirty="0"/>
          </a:p>
        </p:txBody>
      </p:sp>
      <p:sp>
        <p:nvSpPr>
          <p:cNvPr id="3" name="Subtitle 2"/>
          <p:cNvSpPr>
            <a:spLocks noGrp="1"/>
          </p:cNvSpPr>
          <p:nvPr>
            <p:ph type="subTitle" idx="1"/>
          </p:nvPr>
        </p:nvSpPr>
        <p:spPr>
          <a:xfrm>
            <a:off x="1672019"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1751434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72019" y="2883559"/>
            <a:ext cx="64008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1672019"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34486123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577599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1965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4224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9342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1"/>
          <p:cNvSpPr>
            <a:spLocks noGrp="1"/>
          </p:cNvSpPr>
          <p:nvPr>
            <p:ph type="title"/>
          </p:nvPr>
        </p:nvSpPr>
        <p:spPr>
          <a:xfrm>
            <a:off x="623888" y="2553420"/>
            <a:ext cx="7886700" cy="681487"/>
          </a:xfrm>
        </p:spPr>
        <p:txBody>
          <a:bodyPr anchor="b">
            <a:normAutofit/>
          </a:bodyPr>
          <a:lstStyle>
            <a:lvl1pPr>
              <a:defRPr sz="2700"/>
            </a:lvl1pPr>
          </a:lstStyle>
          <a:p>
            <a:r>
              <a:rPr lang="en-US"/>
              <a:t>Click to edit Master title style</a:t>
            </a:r>
          </a:p>
        </p:txBody>
      </p:sp>
      <p:sp>
        <p:nvSpPr>
          <p:cNvPr id="8" name="Text Placeholder 2"/>
          <p:cNvSpPr>
            <a:spLocks noGrp="1"/>
          </p:cNvSpPr>
          <p:nvPr>
            <p:ph type="body" idx="1"/>
          </p:nvPr>
        </p:nvSpPr>
        <p:spPr>
          <a:xfrm>
            <a:off x="623888" y="3295502"/>
            <a:ext cx="7886700" cy="560507"/>
          </a:xfrm>
        </p:spPr>
        <p:txBody>
          <a:bodyPr/>
          <a:lstStyle>
            <a:lvl1pPr marL="0" indent="0">
              <a:buNone/>
              <a:defRPr sz="1800">
                <a:solidFill>
                  <a:srgbClr val="0FA7B5"/>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66112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8489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498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slideLayout" Target="../slideLayouts/slideLayout5.xml"/><Relationship Id="rId7" Type="http://schemas.openxmlformats.org/officeDocument/2006/relationships/image" Target="../media/image3.jpe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3.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Layout" Target="../slideLayouts/slideLayout10.xml"/><Relationship Id="rId7" Type="http://schemas.openxmlformats.org/officeDocument/2006/relationships/image" Target="../media/image4.jpe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theme" Target="../theme/theme4.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3" descr="KDS_Cover_2A-04.jpg">
            <a:extLst>
              <a:ext uri="{FF2B5EF4-FFF2-40B4-BE49-F238E27FC236}">
                <a16:creationId xmlns:a16="http://schemas.microsoft.com/office/drawing/2014/main" id="{4FE1C379-7611-400C-A5EE-DC13D9408A4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2" r:id="rId1"/>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Picture 1" descr="KDS_Cover_3A-05.jpg">
            <a:extLst>
              <a:ext uri="{FF2B5EF4-FFF2-40B4-BE49-F238E27FC236}">
                <a16:creationId xmlns:a16="http://schemas.microsoft.com/office/drawing/2014/main" id="{F3F5536A-FCE9-493E-BC13-7230A619340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3" r:id="rId1"/>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098" name="Picture 3" descr="KDS_Header_Bar_1A_2A.jpg">
            <a:extLst>
              <a:ext uri="{FF2B5EF4-FFF2-40B4-BE49-F238E27FC236}">
                <a16:creationId xmlns:a16="http://schemas.microsoft.com/office/drawing/2014/main" id="{A964DDFA-2636-4F00-8405-3CF01364D307}"/>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341313" y="703263"/>
            <a:ext cx="8394700" cy="3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4" descr="KDS_Footer_A.jpg">
            <a:extLst>
              <a:ext uri="{FF2B5EF4-FFF2-40B4-BE49-F238E27FC236}">
                <a16:creationId xmlns:a16="http://schemas.microsoft.com/office/drawing/2014/main" id="{3A755CB4-4D40-4259-96E5-0369359688DA}"/>
              </a:ext>
            </a:extLst>
          </p:cNvPr>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4" r:id="rId1"/>
    <p:sldLayoutId id="2147493475" r:id="rId2"/>
    <p:sldLayoutId id="2147493476" r:id="rId3"/>
    <p:sldLayoutId id="2147493477" r:id="rId4"/>
    <p:sldLayoutId id="2147493478" r:id="rId5"/>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4" descr="KDS_Footer_A.jpg">
            <a:extLst>
              <a:ext uri="{FF2B5EF4-FFF2-40B4-BE49-F238E27FC236}">
                <a16:creationId xmlns:a16="http://schemas.microsoft.com/office/drawing/2014/main" id="{3E12171D-6930-4CED-8334-C751C3ECCA00}"/>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1" descr="KDS_Header_Bar_3A.jpg">
            <a:extLst>
              <a:ext uri="{FF2B5EF4-FFF2-40B4-BE49-F238E27FC236}">
                <a16:creationId xmlns:a16="http://schemas.microsoft.com/office/drawing/2014/main" id="{4E29AE8B-65E5-4206-A6DC-5F73410E08F9}"/>
              </a:ext>
            </a:extLst>
          </p:cNvPr>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0" y="0"/>
            <a:ext cx="91440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9" r:id="rId1"/>
    <p:sldLayoutId id="2147493480" r:id="rId2"/>
    <p:sldLayoutId id="2147493481" r:id="rId3"/>
    <p:sldLayoutId id="2147493482" r:id="rId4"/>
    <p:sldLayoutId id="2147493483" r:id="rId5"/>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6D0DDDAD-F6CD-4950-850F-8232ADB246A1}"/>
              </a:ext>
            </a:extLst>
          </p:cNvPr>
          <p:cNvSpPr>
            <a:spLocks noGrp="1"/>
          </p:cNvSpPr>
          <p:nvPr>
            <p:ph type="ctrTitle"/>
          </p:nvPr>
        </p:nvSpPr>
        <p:spPr bwMode="auto">
          <a:xfrm>
            <a:off x="1778897" y="2883557"/>
            <a:ext cx="6400800" cy="110265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eaLnBrk="1" hangingPunct="1"/>
            <a:r>
              <a:rPr lang="en-US" altLang="en-US" sz="2800"/>
              <a:t>Questioning Data</a:t>
            </a:r>
          </a:p>
        </p:txBody>
      </p:sp>
      <p:sp>
        <p:nvSpPr>
          <p:cNvPr id="2" name="Subtitle 1">
            <a:extLst>
              <a:ext uri="{FF2B5EF4-FFF2-40B4-BE49-F238E27FC236}">
                <a16:creationId xmlns:a16="http://schemas.microsoft.com/office/drawing/2014/main" id="{7C84A2C5-5A88-76DF-C328-2A3CC7343135}"/>
              </a:ext>
            </a:extLst>
          </p:cNvPr>
          <p:cNvSpPr>
            <a:spLocks noGrp="1"/>
          </p:cNvSpPr>
          <p:nvPr>
            <p:ph type="subTitle" idx="1"/>
          </p:nvPr>
        </p:nvSpPr>
        <p:spPr>
          <a:xfrm>
            <a:off x="1778897" y="4199060"/>
            <a:ext cx="6400800" cy="334106"/>
          </a:xfrm>
        </p:spPr>
        <p:txBody>
          <a:bodyPr/>
          <a:lstStyle/>
          <a:p>
            <a:pPr algn="ctr"/>
            <a:r>
              <a:rPr lang="en-US"/>
              <a:t>DL Day 2 class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4BAFA-5DD7-7510-4257-4F2C64F127A5}"/>
            </a:ext>
          </a:extLst>
        </p:cNvPr>
        <p:cNvGrpSpPr/>
        <p:nvPr/>
      </p:nvGrpSpPr>
      <p:grpSpPr>
        <a:xfrm>
          <a:off x="0" y="0"/>
          <a:ext cx="0" cy="0"/>
          <a:chOff x="0" y="0"/>
          <a:chExt cx="0" cy="0"/>
        </a:xfrm>
      </p:grpSpPr>
      <p:sp>
        <p:nvSpPr>
          <p:cNvPr id="8194" name="Title 1">
            <a:extLst>
              <a:ext uri="{FF2B5EF4-FFF2-40B4-BE49-F238E27FC236}">
                <a16:creationId xmlns:a16="http://schemas.microsoft.com/office/drawing/2014/main" id="{9557E06D-302C-9E74-500F-223970F6A49F}"/>
              </a:ext>
            </a:extLst>
          </p:cNvPr>
          <p:cNvSpPr>
            <a:spLocks noGrp="1"/>
          </p:cNvSpPr>
          <p:nvPr>
            <p:ph type="ctrTitle"/>
          </p:nvPr>
        </p:nvSpPr>
        <p:spPr bwMode="auto">
          <a:xfrm>
            <a:off x="1778897" y="2883558"/>
            <a:ext cx="6400800" cy="3998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eaLnBrk="1" hangingPunct="1"/>
            <a:r>
              <a:rPr lang="en-US" altLang="en-US" sz="2800" dirty="0"/>
              <a:t>Questions to Ask</a:t>
            </a:r>
          </a:p>
        </p:txBody>
      </p:sp>
    </p:spTree>
    <p:extLst>
      <p:ext uri="{BB962C8B-B14F-4D97-AF65-F5344CB8AC3E}">
        <p14:creationId xmlns:p14="http://schemas.microsoft.com/office/powerpoint/2010/main" val="3662611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b="1"/>
              <a:t>Questioning the Data</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348018" y="1121508"/>
            <a:ext cx="4038600" cy="4974491"/>
          </a:xfrm>
        </p:spPr>
        <p:txBody>
          <a:bodyPr>
            <a:normAutofit/>
          </a:bodyPr>
          <a:lstStyle/>
          <a:p>
            <a:pPr marL="0" indent="0">
              <a:lnSpc>
                <a:spcPct val="90000"/>
              </a:lnSpc>
              <a:spcBef>
                <a:spcPts val="600"/>
              </a:spcBef>
              <a:spcAft>
                <a:spcPts val="1800"/>
              </a:spcAft>
              <a:buNone/>
            </a:pPr>
            <a:r>
              <a:rPr lang="en-US" sz="2400" b="1" i="0" dirty="0">
                <a:effectLst/>
                <a:latin typeface="-apple-system"/>
              </a:rPr>
              <a:t>Questions to ask about data:</a:t>
            </a:r>
          </a:p>
          <a:p>
            <a:pPr lvl="1">
              <a:lnSpc>
                <a:spcPct val="90000"/>
              </a:lnSpc>
              <a:spcBef>
                <a:spcPts val="600"/>
              </a:spcBef>
              <a:spcAft>
                <a:spcPts val="1800"/>
              </a:spcAft>
            </a:pPr>
            <a:r>
              <a:rPr lang="en-US" sz="2000" i="0" dirty="0">
                <a:effectLst/>
                <a:latin typeface="-apple-system"/>
              </a:rPr>
              <a:t>Source</a:t>
            </a:r>
          </a:p>
          <a:p>
            <a:pPr lvl="1">
              <a:lnSpc>
                <a:spcPct val="90000"/>
              </a:lnSpc>
              <a:spcBef>
                <a:spcPts val="600"/>
              </a:spcBef>
              <a:spcAft>
                <a:spcPts val="1800"/>
              </a:spcAft>
            </a:pPr>
            <a:r>
              <a:rPr lang="en-US" sz="2000" i="0" dirty="0">
                <a:effectLst/>
                <a:latin typeface="-apple-system"/>
              </a:rPr>
              <a:t>Timeliness</a:t>
            </a:r>
          </a:p>
          <a:p>
            <a:pPr lvl="1">
              <a:lnSpc>
                <a:spcPct val="90000"/>
              </a:lnSpc>
              <a:spcBef>
                <a:spcPts val="600"/>
              </a:spcBef>
              <a:spcAft>
                <a:spcPts val="1800"/>
              </a:spcAft>
            </a:pPr>
            <a:r>
              <a:rPr lang="en-US" sz="2000" i="0" dirty="0">
                <a:effectLst/>
                <a:latin typeface="-apple-system"/>
              </a:rPr>
              <a:t>Actionability</a:t>
            </a:r>
          </a:p>
          <a:p>
            <a:pPr lvl="1">
              <a:lnSpc>
                <a:spcPct val="90000"/>
              </a:lnSpc>
              <a:spcBef>
                <a:spcPts val="600"/>
              </a:spcBef>
              <a:spcAft>
                <a:spcPts val="1800"/>
              </a:spcAft>
            </a:pPr>
            <a:r>
              <a:rPr lang="en-US" sz="2000" i="0" dirty="0">
                <a:effectLst/>
                <a:latin typeface="-apple-system"/>
              </a:rPr>
              <a:t>Filters applied</a:t>
            </a:r>
          </a:p>
          <a:p>
            <a:pPr lvl="1">
              <a:lnSpc>
                <a:spcPct val="90000"/>
              </a:lnSpc>
              <a:spcBef>
                <a:spcPts val="600"/>
              </a:spcBef>
              <a:spcAft>
                <a:spcPts val="1800"/>
              </a:spcAft>
            </a:pPr>
            <a:r>
              <a:rPr lang="en-US" sz="2000" i="0" dirty="0">
                <a:effectLst/>
                <a:latin typeface="-apple-system"/>
              </a:rPr>
              <a:t>Presence of outliers/missing data</a:t>
            </a:r>
          </a:p>
          <a:p>
            <a:pPr lvl="1">
              <a:lnSpc>
                <a:spcPct val="90000"/>
              </a:lnSpc>
              <a:spcBef>
                <a:spcPts val="600"/>
              </a:spcBef>
              <a:spcAft>
                <a:spcPts val="1800"/>
              </a:spcAft>
            </a:pPr>
            <a:r>
              <a:rPr lang="en-US" sz="2000" i="0" dirty="0">
                <a:effectLst/>
                <a:latin typeface="-apple-system"/>
              </a:rPr>
              <a:t>Scales, ranges, categories</a:t>
            </a:r>
          </a:p>
        </p:txBody>
      </p:sp>
      <p:pic>
        <p:nvPicPr>
          <p:cNvPr id="6" name="Content Placeholder 5" descr="A close-up of a graph&#10;&#10;Description automatically generated">
            <a:extLst>
              <a:ext uri="{FF2B5EF4-FFF2-40B4-BE49-F238E27FC236}">
                <a16:creationId xmlns:a16="http://schemas.microsoft.com/office/drawing/2014/main" id="{F9525941-9143-F782-7FE9-BAE0046ED688}"/>
              </a:ext>
            </a:extLst>
          </p:cNvPr>
          <p:cNvPicPr>
            <a:picLocks noGrp="1" noChangeAspect="1"/>
          </p:cNvPicPr>
          <p:nvPr>
            <p:ph sz="half" idx="2"/>
          </p:nvPr>
        </p:nvPicPr>
        <p:blipFill rotWithShape="1">
          <a:blip r:embed="rId3"/>
          <a:srcRect l="30074" r="15734"/>
          <a:stretch/>
        </p:blipFill>
        <p:spPr>
          <a:xfrm>
            <a:off x="5326589" y="1773937"/>
            <a:ext cx="2543783" cy="3133270"/>
          </a:xfrm>
          <a:prstGeom prst="rect">
            <a:avLst/>
          </a:prstGeom>
          <a:ln w="12700" cap="sq">
            <a:solidFill>
              <a:schemeClr val="tx1">
                <a:lumMod val="50000"/>
                <a:lumOff val="50000"/>
              </a:schemeClr>
            </a:solidFill>
            <a:prstDash val="solid"/>
            <a:miter lim="800000"/>
          </a:ln>
          <a:effectLst/>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606010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Source</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778079" y="1062365"/>
            <a:ext cx="7935882" cy="5368244"/>
          </a:xfrm>
        </p:spPr>
        <p:txBody>
          <a:bodyPr lIns="91440" tIns="45720" rIns="91440" bIns="45720" anchor="t"/>
          <a:lstStyle/>
          <a:p>
            <a:pPr marL="0" indent="0">
              <a:spcBef>
                <a:spcPts val="600"/>
              </a:spcBef>
              <a:spcAft>
                <a:spcPts val="1200"/>
              </a:spcAft>
              <a:buNone/>
            </a:pPr>
            <a:r>
              <a:rPr lang="en-US" b="0" i="0" dirty="0">
                <a:effectLst/>
                <a:latin typeface="-apple-system"/>
              </a:rPr>
              <a:t>The </a:t>
            </a:r>
            <a:r>
              <a:rPr lang="en-US" b="1" i="0" dirty="0">
                <a:effectLst/>
                <a:latin typeface="-apple-system"/>
              </a:rPr>
              <a:t>source</a:t>
            </a:r>
            <a:r>
              <a:rPr lang="en-US" b="0" i="0" dirty="0">
                <a:effectLst/>
                <a:latin typeface="-apple-system"/>
              </a:rPr>
              <a:t> is where the </a:t>
            </a:r>
            <a:r>
              <a:rPr lang="en-US" b="1" i="0" dirty="0">
                <a:effectLst/>
                <a:latin typeface="-apple-system"/>
              </a:rPr>
              <a:t>raw data comes from </a:t>
            </a:r>
            <a:r>
              <a:rPr lang="en-US" b="0" i="0" dirty="0">
                <a:effectLst/>
                <a:latin typeface="-apple-system"/>
              </a:rPr>
              <a:t>and by thoroughly understanding the source, you can identify potential </a:t>
            </a:r>
            <a:r>
              <a:rPr lang="en-US" b="1" i="0" dirty="0">
                <a:effectLst/>
                <a:latin typeface="-apple-system"/>
              </a:rPr>
              <a:t>biases</a:t>
            </a:r>
            <a:r>
              <a:rPr lang="en-US" b="0" i="0" dirty="0">
                <a:effectLst/>
                <a:latin typeface="-apple-system"/>
              </a:rPr>
              <a:t>, </a:t>
            </a:r>
            <a:r>
              <a:rPr lang="en-US" b="1" i="0" dirty="0">
                <a:effectLst/>
                <a:latin typeface="-apple-system"/>
              </a:rPr>
              <a:t>strengths</a:t>
            </a:r>
            <a:r>
              <a:rPr lang="en-US" b="0" i="0" dirty="0">
                <a:effectLst/>
                <a:latin typeface="-apple-system"/>
              </a:rPr>
              <a:t>, and </a:t>
            </a:r>
            <a:r>
              <a:rPr lang="en-US" b="1" i="0" dirty="0">
                <a:effectLst/>
                <a:latin typeface="-apple-system"/>
              </a:rPr>
              <a:t>shortcomings</a:t>
            </a:r>
            <a:r>
              <a:rPr lang="en-US" b="0" i="0" dirty="0">
                <a:effectLst/>
                <a:latin typeface="-apple-system"/>
              </a:rPr>
              <a:t> of the data.</a:t>
            </a:r>
            <a:endParaRPr lang="en-US" dirty="0">
              <a:latin typeface="-apple-system"/>
              <a:ea typeface="MS PGothic"/>
            </a:endParaRPr>
          </a:p>
          <a:p>
            <a:pPr lvl="1">
              <a:spcBef>
                <a:spcPts val="600"/>
              </a:spcBef>
              <a:spcAft>
                <a:spcPts val="1200"/>
              </a:spcAft>
            </a:pPr>
            <a:r>
              <a:rPr lang="en-US" sz="2400" b="0" i="0" dirty="0">
                <a:effectLst/>
                <a:latin typeface="-apple-system"/>
                <a:ea typeface="MS PGothic"/>
              </a:rPr>
              <a:t>First, you need to determine where the data came from. For example, was it:</a:t>
            </a:r>
          </a:p>
          <a:p>
            <a:pPr lvl="2">
              <a:spcBef>
                <a:spcPts val="600"/>
              </a:spcBef>
              <a:spcAft>
                <a:spcPts val="1200"/>
              </a:spcAft>
            </a:pPr>
            <a:r>
              <a:rPr lang="en-US" sz="2000" b="0" i="0" dirty="0">
                <a:effectLst/>
                <a:latin typeface="-apple-system"/>
                <a:ea typeface="MS PGothic"/>
              </a:rPr>
              <a:t>From an experiment or academic research study?</a:t>
            </a:r>
            <a:endParaRPr lang="en-US" sz="2000" dirty="0">
              <a:latin typeface="-apple-system"/>
            </a:endParaRPr>
          </a:p>
          <a:p>
            <a:pPr lvl="2">
              <a:spcBef>
                <a:spcPts val="600"/>
              </a:spcBef>
              <a:spcAft>
                <a:spcPts val="1200"/>
              </a:spcAft>
            </a:pPr>
            <a:r>
              <a:rPr lang="en-US" sz="2000" b="0" i="0" dirty="0">
                <a:effectLst/>
                <a:latin typeface="-apple-system"/>
                <a:ea typeface="MS PGothic"/>
              </a:rPr>
              <a:t>From a database?</a:t>
            </a:r>
            <a:r>
              <a:rPr lang="en-US" sz="2000" dirty="0">
                <a:latin typeface="-apple-system"/>
                <a:ea typeface="MS PGothic"/>
              </a:rPr>
              <a:t> </a:t>
            </a:r>
            <a:endParaRPr lang="en-US" sz="2000" b="0" i="0" dirty="0">
              <a:effectLst/>
              <a:latin typeface="-apple-system"/>
            </a:endParaRPr>
          </a:p>
          <a:p>
            <a:pPr lvl="2">
              <a:spcBef>
                <a:spcPts val="600"/>
              </a:spcBef>
              <a:spcAft>
                <a:spcPts val="1200"/>
              </a:spcAft>
            </a:pPr>
            <a:r>
              <a:rPr lang="en-US" sz="2000" dirty="0">
                <a:latin typeface="-apple-system"/>
                <a:cs typeface="Arial"/>
              </a:rPr>
              <a:t>From an industry trade association report? </a:t>
            </a:r>
          </a:p>
          <a:p>
            <a:pPr lvl="2">
              <a:spcBef>
                <a:spcPts val="600"/>
              </a:spcBef>
              <a:spcAft>
                <a:spcPts val="1200"/>
              </a:spcAft>
            </a:pPr>
            <a:r>
              <a:rPr lang="en-US" sz="2000" dirty="0">
                <a:latin typeface="-apple-system"/>
                <a:ea typeface="+mn-lt"/>
                <a:cs typeface="+mn-lt"/>
              </a:rPr>
              <a:t>From a survey?</a:t>
            </a:r>
            <a:endParaRPr lang="en-US" sz="2000" b="0" i="0" dirty="0">
              <a:effectLst/>
              <a:latin typeface="-apple-system"/>
              <a:cs typeface="Arial"/>
            </a:endParaRPr>
          </a:p>
          <a:p>
            <a:pPr marL="914400" lvl="2" indent="0">
              <a:spcBef>
                <a:spcPts val="600"/>
              </a:spcBef>
              <a:spcAft>
                <a:spcPts val="1200"/>
              </a:spcAft>
              <a:buNone/>
            </a:pPr>
            <a:endParaRPr lang="en-US" dirty="0">
              <a:latin typeface="-apple-system"/>
            </a:endParaRPr>
          </a:p>
          <a:p>
            <a:pPr lvl="3">
              <a:spcBef>
                <a:spcPts val="600"/>
              </a:spcBef>
              <a:spcAft>
                <a:spcPts val="600"/>
              </a:spcAft>
            </a:pPr>
            <a:endParaRPr lang="en-US" dirty="0">
              <a:latin typeface="-apple-system"/>
            </a:endParaRPr>
          </a:p>
        </p:txBody>
      </p:sp>
    </p:spTree>
    <p:extLst>
      <p:ext uri="{BB962C8B-B14F-4D97-AF65-F5344CB8AC3E}">
        <p14:creationId xmlns:p14="http://schemas.microsoft.com/office/powerpoint/2010/main" val="3424106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19939"/>
            <a:ext cx="8229600" cy="428312"/>
          </a:xfrm>
        </p:spPr>
        <p:txBody>
          <a:bodyPr>
            <a:normAutofit/>
          </a:bodyPr>
          <a:lstStyle/>
          <a:p>
            <a:pPr>
              <a:lnSpc>
                <a:spcPct val="90000"/>
              </a:lnSpc>
            </a:pPr>
            <a:r>
              <a:rPr lang="en-US" b="1"/>
              <a:t>Questioning the Data:</a:t>
            </a:r>
            <a:r>
              <a:rPr lang="en-US"/>
              <a:t> Timeliness</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6" name="Content Placeholder 5">
            <a:extLst>
              <a:ext uri="{FF2B5EF4-FFF2-40B4-BE49-F238E27FC236}">
                <a16:creationId xmlns:a16="http://schemas.microsoft.com/office/drawing/2014/main" id="{F7F41AE7-44FA-5D39-A115-58C650C3ECA9}"/>
              </a:ext>
            </a:extLst>
          </p:cNvPr>
          <p:cNvSpPr>
            <a:spLocks noGrp="1"/>
          </p:cNvSpPr>
          <p:nvPr>
            <p:ph idx="1"/>
          </p:nvPr>
        </p:nvSpPr>
        <p:spPr>
          <a:xfrm>
            <a:off x="778079" y="1086398"/>
            <a:ext cx="7428221" cy="4685203"/>
          </a:xfrm>
        </p:spPr>
        <p:txBody>
          <a:bodyPr lIns="91440" tIns="45720" rIns="91440" bIns="45720" anchor="t"/>
          <a:lstStyle/>
          <a:p>
            <a:pPr marL="0" indent="0">
              <a:spcBef>
                <a:spcPts val="600"/>
              </a:spcBef>
              <a:spcAft>
                <a:spcPts val="1200"/>
              </a:spcAft>
              <a:buNone/>
            </a:pPr>
            <a:r>
              <a:rPr lang="en-US" b="1" i="0" dirty="0">
                <a:latin typeface="-apple-system"/>
                <a:ea typeface="MS PGothic"/>
              </a:rPr>
              <a:t>Timeliness</a:t>
            </a:r>
            <a:r>
              <a:rPr lang="en-US" b="0" i="0" dirty="0">
                <a:latin typeface="-apple-system"/>
                <a:ea typeface="MS PGothic"/>
              </a:rPr>
              <a:t> addresses whether the info accurately depicts the </a:t>
            </a:r>
            <a:r>
              <a:rPr lang="en-US" b="1" i="0" dirty="0">
                <a:latin typeface="-apple-system"/>
                <a:ea typeface="MS PGothic"/>
              </a:rPr>
              <a:t>current</a:t>
            </a:r>
            <a:r>
              <a:rPr lang="en-US" b="0" i="0" dirty="0">
                <a:latin typeface="-apple-system"/>
                <a:ea typeface="MS PGothic"/>
              </a:rPr>
              <a:t> or reasonably </a:t>
            </a:r>
            <a:r>
              <a:rPr lang="en-US" b="1" i="0" dirty="0">
                <a:latin typeface="-apple-system"/>
                <a:ea typeface="MS PGothic"/>
              </a:rPr>
              <a:t>recent</a:t>
            </a:r>
            <a:r>
              <a:rPr lang="en-US" b="0" i="0" dirty="0">
                <a:latin typeface="-apple-system"/>
                <a:ea typeface="MS PGothic"/>
              </a:rPr>
              <a:t> </a:t>
            </a:r>
            <a:r>
              <a:rPr lang="en-US" b="1" i="0" dirty="0">
                <a:latin typeface="-apple-system"/>
                <a:ea typeface="MS PGothic"/>
              </a:rPr>
              <a:t>state</a:t>
            </a:r>
            <a:r>
              <a:rPr lang="en-US" b="0" i="0" dirty="0">
                <a:latin typeface="-apple-system"/>
                <a:ea typeface="MS PGothic"/>
              </a:rPr>
              <a:t> of what is being analyzed.</a:t>
            </a:r>
            <a:r>
              <a:rPr lang="en-US" dirty="0">
                <a:latin typeface="-apple-system"/>
                <a:ea typeface="MS PGothic"/>
              </a:rPr>
              <a:t> </a:t>
            </a:r>
          </a:p>
          <a:p>
            <a:pPr marL="0" indent="0">
              <a:spcBef>
                <a:spcPts val="600"/>
              </a:spcBef>
              <a:spcAft>
                <a:spcPts val="1200"/>
              </a:spcAft>
              <a:buNone/>
            </a:pPr>
            <a:r>
              <a:rPr lang="en-US" b="1" dirty="0">
                <a:latin typeface="-apple-system"/>
                <a:ea typeface="+mn-lt"/>
                <a:cs typeface="+mn-lt"/>
              </a:rPr>
              <a:t>Attributes to evaluate include:</a:t>
            </a:r>
            <a:endParaRPr lang="en-US" dirty="0">
              <a:latin typeface="-apple-system"/>
              <a:ea typeface="MS PGothic"/>
              <a:cs typeface="+mn-lt"/>
            </a:endParaRPr>
          </a:p>
          <a:p>
            <a:pPr lvl="1">
              <a:spcBef>
                <a:spcPts val="600"/>
              </a:spcBef>
              <a:spcAft>
                <a:spcPts val="1200"/>
              </a:spcAft>
            </a:pPr>
            <a:r>
              <a:rPr lang="en-US" b="1" dirty="0">
                <a:latin typeface="-apple-system"/>
                <a:ea typeface="MS PGothic"/>
                <a:cs typeface="Arial"/>
              </a:rPr>
              <a:t>Recency:</a:t>
            </a:r>
            <a:r>
              <a:rPr lang="en-US" dirty="0">
                <a:latin typeface="-apple-system"/>
                <a:ea typeface="MS PGothic"/>
                <a:cs typeface="Arial"/>
              </a:rPr>
              <a:t> Confirm when raw data was collected or the date of the most recent entries. </a:t>
            </a:r>
          </a:p>
          <a:p>
            <a:pPr lvl="1">
              <a:spcBef>
                <a:spcPts val="600"/>
              </a:spcBef>
              <a:spcAft>
                <a:spcPts val="1200"/>
              </a:spcAft>
            </a:pPr>
            <a:r>
              <a:rPr lang="en-US" b="1" dirty="0">
                <a:latin typeface="-apple-system"/>
                <a:ea typeface="MS PGothic"/>
                <a:cs typeface="Arial"/>
              </a:rPr>
              <a:t>Sufficiency:</a:t>
            </a:r>
            <a:r>
              <a:rPr lang="en-US" dirty="0">
                <a:latin typeface="-apple-system"/>
                <a:ea typeface="MS PGothic"/>
                <a:cs typeface="Arial"/>
              </a:rPr>
              <a:t> Is there enough up-to-date data captured frequently enough to detect meaningful patterns for the analysis goals? </a:t>
            </a:r>
            <a:endParaRPr lang="en-US" dirty="0">
              <a:latin typeface="-apple-system"/>
            </a:endParaRPr>
          </a:p>
          <a:p>
            <a:pPr lvl="1">
              <a:spcBef>
                <a:spcPts val="600"/>
              </a:spcBef>
              <a:spcAft>
                <a:spcPts val="1200"/>
              </a:spcAft>
            </a:pPr>
            <a:r>
              <a:rPr lang="en-US" b="1" dirty="0">
                <a:latin typeface="-apple-system"/>
                <a:ea typeface="MS PGothic"/>
                <a:cs typeface="Arial"/>
              </a:rPr>
              <a:t>Anchoring:</a:t>
            </a:r>
            <a:r>
              <a:rPr lang="en-US" dirty="0">
                <a:latin typeface="-apple-system"/>
                <a:ea typeface="MS PGothic"/>
                <a:cs typeface="Arial"/>
              </a:rPr>
              <a:t> Just because a data set includes some recent data, does not mean it should be trusted fully. </a:t>
            </a:r>
            <a:endParaRPr lang="en-US" dirty="0">
              <a:latin typeface="-apple-system"/>
            </a:endParaRPr>
          </a:p>
          <a:p>
            <a:pPr lvl="1">
              <a:spcBef>
                <a:spcPts val="600"/>
              </a:spcBef>
              <a:spcAft>
                <a:spcPts val="1200"/>
              </a:spcAft>
            </a:pPr>
            <a:endParaRPr lang="en-US" b="1" dirty="0">
              <a:latin typeface="-apple-system"/>
              <a:cs typeface="Arial"/>
            </a:endParaRPr>
          </a:p>
          <a:p>
            <a:pPr marL="0" indent="0">
              <a:spcBef>
                <a:spcPts val="600"/>
              </a:spcBef>
              <a:spcAft>
                <a:spcPts val="1200"/>
              </a:spcAft>
              <a:buNone/>
            </a:pPr>
            <a:endParaRPr lang="en-US" b="0" i="0" dirty="0"/>
          </a:p>
        </p:txBody>
      </p:sp>
    </p:spTree>
    <p:extLst>
      <p:ext uri="{BB962C8B-B14F-4D97-AF65-F5344CB8AC3E}">
        <p14:creationId xmlns:p14="http://schemas.microsoft.com/office/powerpoint/2010/main" val="3178157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Actionability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778079" y="1056620"/>
            <a:ext cx="7587842" cy="5681441"/>
          </a:xfrm>
        </p:spPr>
        <p:txBody>
          <a:bodyPr lIns="91440" tIns="45720" rIns="91440" bIns="45720" anchor="t"/>
          <a:lstStyle/>
          <a:p>
            <a:pPr marL="0" indent="0">
              <a:lnSpc>
                <a:spcPct val="90000"/>
              </a:lnSpc>
              <a:spcBef>
                <a:spcPts val="600"/>
              </a:spcBef>
              <a:spcAft>
                <a:spcPts val="1800"/>
              </a:spcAft>
              <a:buNone/>
            </a:pPr>
            <a:r>
              <a:rPr lang="en-US" b="1" dirty="0">
                <a:latin typeface="-apple-system"/>
                <a:ea typeface="MS PGothic"/>
                <a:cs typeface="Arial"/>
              </a:rPr>
              <a:t>Actionability</a:t>
            </a:r>
            <a:r>
              <a:rPr lang="en-US" dirty="0">
                <a:latin typeface="-apple-system"/>
                <a:ea typeface="MS PGothic"/>
                <a:cs typeface="Arial"/>
              </a:rPr>
              <a:t> Aims to Answer: Can This Data Be Directly Applied to Inform </a:t>
            </a:r>
            <a:r>
              <a:rPr lang="en-US" b="1" dirty="0">
                <a:latin typeface="-apple-system"/>
                <a:ea typeface="MS PGothic"/>
                <a:cs typeface="Arial"/>
              </a:rPr>
              <a:t>Meaningful Decisions </a:t>
            </a:r>
            <a:r>
              <a:rPr lang="en-US" dirty="0">
                <a:latin typeface="-apple-system"/>
                <a:ea typeface="MS PGothic"/>
                <a:cs typeface="Arial"/>
              </a:rPr>
              <a:t>and </a:t>
            </a:r>
            <a:r>
              <a:rPr lang="en-US" b="1" dirty="0">
                <a:latin typeface="-apple-system"/>
                <a:ea typeface="MS PGothic"/>
                <a:cs typeface="Arial"/>
              </a:rPr>
              <a:t>Drive Real-World Outcomes?</a:t>
            </a:r>
            <a:endParaRPr lang="en-US" b="1" dirty="0">
              <a:latin typeface="-apple-system"/>
              <a:cs typeface="Arial"/>
            </a:endParaRPr>
          </a:p>
          <a:p>
            <a:pPr marL="0" indent="0">
              <a:spcBef>
                <a:spcPts val="600"/>
              </a:spcBef>
              <a:spcAft>
                <a:spcPts val="1800"/>
              </a:spcAft>
              <a:buNone/>
            </a:pPr>
            <a:r>
              <a:rPr lang="en-US" b="1" i="0" dirty="0">
                <a:effectLst/>
                <a:latin typeface="-apple-system"/>
                <a:ea typeface="MS PGothic"/>
              </a:rPr>
              <a:t>Attributes to evaluate include:</a:t>
            </a:r>
            <a:endParaRPr lang="en-US" b="1" dirty="0">
              <a:latin typeface="-apple-system"/>
              <a:ea typeface="MS PGothic"/>
            </a:endParaRPr>
          </a:p>
          <a:p>
            <a:pPr lvl="1">
              <a:spcBef>
                <a:spcPts val="600"/>
              </a:spcBef>
              <a:spcAft>
                <a:spcPts val="1800"/>
              </a:spcAft>
            </a:pPr>
            <a:r>
              <a:rPr lang="en-US" b="1" i="0" dirty="0">
                <a:effectLst/>
                <a:latin typeface="-apple-system"/>
                <a:ea typeface="MS PGothic"/>
              </a:rPr>
              <a:t>Clarity of Actions:</a:t>
            </a:r>
            <a:r>
              <a:rPr lang="en-US" b="1" dirty="0">
                <a:latin typeface="-apple-system"/>
                <a:ea typeface="MS PGothic"/>
              </a:rPr>
              <a:t> </a:t>
            </a:r>
            <a:r>
              <a:rPr lang="en-US" b="0" i="0" dirty="0">
                <a:effectLst/>
                <a:latin typeface="-apple-system"/>
                <a:ea typeface="MS PGothic"/>
              </a:rPr>
              <a:t>Does analysis provide clear strategic, tactical or operational guidance?</a:t>
            </a:r>
            <a:endParaRPr lang="en-US" sz="1800" b="0" i="0" dirty="0">
              <a:effectLst/>
              <a:latin typeface="-apple-system"/>
              <a:ea typeface="MS PGothic"/>
            </a:endParaRPr>
          </a:p>
          <a:p>
            <a:pPr lvl="1">
              <a:spcBef>
                <a:spcPts val="600"/>
              </a:spcBef>
              <a:spcAft>
                <a:spcPts val="1800"/>
              </a:spcAft>
            </a:pPr>
            <a:r>
              <a:rPr lang="en-US" b="1" i="0" dirty="0">
                <a:effectLst/>
                <a:latin typeface="-apple-system"/>
                <a:ea typeface="MS PGothic"/>
              </a:rPr>
              <a:t>Gaps Limiting Actionability:</a:t>
            </a:r>
            <a:r>
              <a:rPr lang="en-US" b="1" dirty="0">
                <a:latin typeface="-apple-system"/>
                <a:ea typeface="MS PGothic"/>
              </a:rPr>
              <a:t> </a:t>
            </a:r>
            <a:r>
              <a:rPr lang="en-US" b="0" i="0" dirty="0">
                <a:effectLst/>
                <a:latin typeface="-apple-system"/>
                <a:ea typeface="MS PGothic"/>
              </a:rPr>
              <a:t>Is additional context needed before conclusions can be made?</a:t>
            </a:r>
            <a:r>
              <a:rPr lang="en-US" dirty="0">
                <a:latin typeface="-apple-system"/>
                <a:ea typeface="MS PGothic"/>
              </a:rPr>
              <a:t> </a:t>
            </a:r>
            <a:endParaRPr lang="en-US" sz="1800" b="0" i="0" dirty="0">
              <a:effectLst/>
              <a:latin typeface="-apple-system"/>
            </a:endParaRPr>
          </a:p>
          <a:p>
            <a:pPr lvl="2">
              <a:spcBef>
                <a:spcPts val="600"/>
              </a:spcBef>
              <a:spcAft>
                <a:spcPts val="1800"/>
              </a:spcAft>
            </a:pPr>
            <a:endParaRPr lang="en-US" b="0" i="0" dirty="0">
              <a:effectLst/>
              <a:latin typeface="-apple-system"/>
            </a:endParaRPr>
          </a:p>
          <a:p>
            <a:pPr marL="0" indent="0">
              <a:spcBef>
                <a:spcPts val="600"/>
              </a:spcBef>
              <a:spcAft>
                <a:spcPts val="1800"/>
              </a:spcAft>
              <a:buNone/>
            </a:pPr>
            <a:br>
              <a:rPr lang="en-US" dirty="0"/>
            </a:br>
            <a:endParaRPr lang="en-US" b="0" i="0" dirty="0">
              <a:effectLst/>
              <a:latin typeface="-apple-system"/>
            </a:endParaRPr>
          </a:p>
        </p:txBody>
      </p:sp>
    </p:spTree>
    <p:extLst>
      <p:ext uri="{BB962C8B-B14F-4D97-AF65-F5344CB8AC3E}">
        <p14:creationId xmlns:p14="http://schemas.microsoft.com/office/powerpoint/2010/main" val="3059128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Filtering</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778079" y="1061289"/>
            <a:ext cx="7649570" cy="5002701"/>
          </a:xfrm>
        </p:spPr>
        <p:txBody>
          <a:bodyPr lIns="91440" tIns="45720" rIns="91440" bIns="45720" anchor="t"/>
          <a:lstStyle/>
          <a:p>
            <a:pPr marL="0" indent="0">
              <a:spcBef>
                <a:spcPts val="600"/>
              </a:spcBef>
              <a:spcAft>
                <a:spcPts val="1200"/>
              </a:spcAft>
              <a:buNone/>
            </a:pPr>
            <a:r>
              <a:rPr lang="en-US" b="0" i="0" dirty="0">
                <a:effectLst/>
                <a:latin typeface="-apple-system"/>
                <a:ea typeface="MS PGothic"/>
              </a:rPr>
              <a:t>Evaluating </a:t>
            </a:r>
            <a:r>
              <a:rPr lang="en-US" b="1" dirty="0">
                <a:latin typeface="-apple-system"/>
                <a:ea typeface="MS PGothic"/>
              </a:rPr>
              <a:t>Filters</a:t>
            </a:r>
            <a:r>
              <a:rPr lang="en-US" dirty="0">
                <a:latin typeface="-apple-system"/>
                <a:ea typeface="MS PGothic"/>
              </a:rPr>
              <a:t> Applied </a:t>
            </a:r>
            <a:r>
              <a:rPr lang="en-US" b="0" i="0" dirty="0">
                <a:effectLst/>
                <a:latin typeface="-apple-system"/>
                <a:ea typeface="MS PGothic"/>
              </a:rPr>
              <a:t>to </a:t>
            </a:r>
            <a:r>
              <a:rPr lang="en-US" dirty="0">
                <a:latin typeface="-apple-system"/>
                <a:ea typeface="MS PGothic"/>
              </a:rPr>
              <a:t>Data </a:t>
            </a:r>
            <a:r>
              <a:rPr lang="en-US" b="0" i="0" dirty="0">
                <a:effectLst/>
                <a:latin typeface="-apple-system"/>
                <a:ea typeface="MS PGothic"/>
              </a:rPr>
              <a:t>is </a:t>
            </a:r>
            <a:r>
              <a:rPr lang="en-US" dirty="0">
                <a:latin typeface="-apple-system"/>
                <a:ea typeface="MS PGothic"/>
              </a:rPr>
              <a:t>Critical </a:t>
            </a:r>
            <a:r>
              <a:rPr lang="en-US" b="0" i="0" dirty="0">
                <a:effectLst/>
                <a:latin typeface="-apple-system"/>
                <a:ea typeface="MS PGothic"/>
              </a:rPr>
              <a:t>for </a:t>
            </a:r>
            <a:r>
              <a:rPr lang="en-US" dirty="0">
                <a:latin typeface="-apple-system"/>
                <a:ea typeface="MS PGothic"/>
              </a:rPr>
              <a:t>Ensuring </a:t>
            </a:r>
            <a:r>
              <a:rPr lang="en-US" b="1" dirty="0">
                <a:latin typeface="-apple-system"/>
                <a:ea typeface="MS PGothic"/>
              </a:rPr>
              <a:t>Transparency</a:t>
            </a:r>
            <a:r>
              <a:rPr lang="en-US" dirty="0">
                <a:latin typeface="-apple-system"/>
                <a:ea typeface="MS PGothic"/>
              </a:rPr>
              <a:t> </a:t>
            </a:r>
            <a:r>
              <a:rPr lang="en-US" b="0" i="0" dirty="0">
                <a:effectLst/>
                <a:latin typeface="-apple-system"/>
                <a:ea typeface="MS PGothic"/>
              </a:rPr>
              <a:t>and </a:t>
            </a:r>
            <a:r>
              <a:rPr lang="en-US" b="1" dirty="0">
                <a:latin typeface="-apple-system"/>
                <a:ea typeface="MS PGothic"/>
              </a:rPr>
              <a:t>Awareness.</a:t>
            </a:r>
          </a:p>
          <a:p>
            <a:pPr>
              <a:spcBef>
                <a:spcPts val="600"/>
              </a:spcBef>
              <a:spcAft>
                <a:spcPts val="1200"/>
              </a:spcAft>
            </a:pPr>
            <a:r>
              <a:rPr lang="en-US" b="0" i="0" dirty="0">
                <a:effectLst/>
                <a:latin typeface="-apple-system"/>
                <a:ea typeface="MS PGothic"/>
              </a:rPr>
              <a:t>Attributes to evaluate include:</a:t>
            </a:r>
            <a:r>
              <a:rPr lang="en-US" dirty="0">
                <a:latin typeface="-apple-system"/>
                <a:ea typeface="MS PGothic"/>
              </a:rPr>
              <a:t> </a:t>
            </a:r>
            <a:endParaRPr lang="en-US" b="0" i="0" dirty="0">
              <a:effectLst/>
              <a:latin typeface="-apple-system"/>
            </a:endParaRPr>
          </a:p>
          <a:p>
            <a:pPr lvl="1">
              <a:spcBef>
                <a:spcPts val="600"/>
              </a:spcBef>
              <a:spcAft>
                <a:spcPts val="1200"/>
              </a:spcAft>
            </a:pPr>
            <a:r>
              <a:rPr lang="en-US" b="1" i="0" dirty="0">
                <a:effectLst/>
                <a:latin typeface="-apple-system"/>
                <a:ea typeface="MS PGothic"/>
              </a:rPr>
              <a:t>Exclusions</a:t>
            </a:r>
            <a:r>
              <a:rPr lang="en-US" b="1" dirty="0">
                <a:latin typeface="-apple-system"/>
                <a:ea typeface="MS PGothic"/>
              </a:rPr>
              <a:t>:</a:t>
            </a:r>
            <a:r>
              <a:rPr lang="en-US" b="0" i="0" dirty="0">
                <a:effectLst/>
                <a:latin typeface="-apple-system"/>
                <a:ea typeface="MS PGothic"/>
              </a:rPr>
              <a:t> Were certain time periods, geographies, populations, or other groups excluded? Are there selection biases based on what was omitted</a:t>
            </a:r>
            <a:r>
              <a:rPr lang="en-US" dirty="0">
                <a:latin typeface="-apple-system"/>
                <a:ea typeface="MS PGothic"/>
              </a:rPr>
              <a:t>?</a:t>
            </a:r>
          </a:p>
          <a:p>
            <a:pPr lvl="1">
              <a:spcBef>
                <a:spcPts val="600"/>
              </a:spcBef>
              <a:spcAft>
                <a:spcPts val="1200"/>
              </a:spcAft>
            </a:pPr>
            <a:r>
              <a:rPr lang="en-US" b="1" dirty="0">
                <a:latin typeface="-apple-system"/>
                <a:ea typeface="MS PGothic"/>
              </a:rPr>
              <a:t>Smoothing:</a:t>
            </a:r>
            <a:r>
              <a:rPr lang="en-US" dirty="0">
                <a:latin typeface="-apple-system"/>
                <a:ea typeface="MS PGothic"/>
              </a:rPr>
              <a:t> Were anomalies smoothed or removed to denoise data? How does this impact interpretability?</a:t>
            </a:r>
          </a:p>
          <a:p>
            <a:pPr lvl="1">
              <a:spcBef>
                <a:spcPts val="600"/>
              </a:spcBef>
              <a:spcAft>
                <a:spcPts val="1200"/>
              </a:spcAft>
            </a:pPr>
            <a:r>
              <a:rPr lang="en-US" b="1" i="0" dirty="0">
                <a:effectLst/>
                <a:latin typeface="-apple-system"/>
                <a:ea typeface="MS PGothic"/>
              </a:rPr>
              <a:t>Sampling</a:t>
            </a:r>
            <a:r>
              <a:rPr lang="en-US" b="1" dirty="0">
                <a:latin typeface="-apple-system"/>
                <a:ea typeface="MS PGothic"/>
              </a:rPr>
              <a:t>:</a:t>
            </a:r>
            <a:r>
              <a:rPr lang="en-US" b="0" i="0" dirty="0">
                <a:effectLst/>
                <a:latin typeface="-apple-system"/>
                <a:ea typeface="MS PGothic"/>
              </a:rPr>
              <a:t> If sampling was applied, were proper randomization and stratification techniques used? Is sample representative?</a:t>
            </a:r>
          </a:p>
          <a:p>
            <a:pPr lvl="2"/>
            <a:endParaRPr lang="en-US" b="0" i="0" dirty="0">
              <a:solidFill>
                <a:srgbClr val="1C1917"/>
              </a:solidFill>
              <a:effectLst/>
              <a:latin typeface="-apple-system"/>
            </a:endParaRPr>
          </a:p>
        </p:txBody>
      </p:sp>
    </p:spTree>
    <p:extLst>
      <p:ext uri="{BB962C8B-B14F-4D97-AF65-F5344CB8AC3E}">
        <p14:creationId xmlns:p14="http://schemas.microsoft.com/office/powerpoint/2010/main" val="1011177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Missing Information</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684520" y="1088584"/>
            <a:ext cx="7774959" cy="5002701"/>
          </a:xfrm>
        </p:spPr>
        <p:txBody>
          <a:bodyPr lIns="91440" tIns="45720" rIns="91440" bIns="45720" anchor="t"/>
          <a:lstStyle/>
          <a:p>
            <a:pPr marL="0" indent="0">
              <a:spcBef>
                <a:spcPts val="600"/>
              </a:spcBef>
              <a:spcAft>
                <a:spcPts val="1200"/>
              </a:spcAft>
              <a:buNone/>
            </a:pPr>
            <a:r>
              <a:rPr lang="en-US" b="1" i="0" dirty="0">
                <a:effectLst/>
                <a:latin typeface="-apple-system"/>
                <a:ea typeface="MS PGothic"/>
              </a:rPr>
              <a:t>Missing data </a:t>
            </a:r>
            <a:r>
              <a:rPr lang="en-US" b="0" i="0" dirty="0">
                <a:effectLst/>
                <a:latin typeface="-apple-system"/>
                <a:ea typeface="MS PGothic"/>
              </a:rPr>
              <a:t>refers to </a:t>
            </a:r>
            <a:r>
              <a:rPr lang="en-US" b="1" i="0" dirty="0">
                <a:effectLst/>
                <a:latin typeface="-apple-system"/>
                <a:ea typeface="MS PGothic"/>
              </a:rPr>
              <a:t>gaps</a:t>
            </a:r>
            <a:r>
              <a:rPr lang="en-US" b="0" i="0" dirty="0">
                <a:effectLst/>
                <a:latin typeface="-apple-system"/>
                <a:ea typeface="MS PGothic"/>
              </a:rPr>
              <a:t> where expected data values are not present.</a:t>
            </a:r>
            <a:r>
              <a:rPr lang="en-US" dirty="0">
                <a:latin typeface="-apple-system"/>
                <a:ea typeface="MS PGothic"/>
              </a:rPr>
              <a:t> </a:t>
            </a:r>
            <a:endParaRPr lang="en-US" b="0" i="0" dirty="0">
              <a:effectLst/>
              <a:latin typeface="-apple-system"/>
            </a:endParaRPr>
          </a:p>
          <a:p>
            <a:pPr>
              <a:spcBef>
                <a:spcPts val="600"/>
              </a:spcBef>
              <a:spcAft>
                <a:spcPts val="1200"/>
              </a:spcAft>
            </a:pPr>
            <a:r>
              <a:rPr lang="en-US" b="0" i="0" dirty="0">
                <a:effectLst/>
                <a:latin typeface="-apple-system"/>
                <a:ea typeface="MS PGothic"/>
              </a:rPr>
              <a:t>Attributes to evaluate include:</a:t>
            </a:r>
          </a:p>
          <a:p>
            <a:pPr lvl="1">
              <a:spcBef>
                <a:spcPts val="600"/>
              </a:spcBef>
              <a:spcAft>
                <a:spcPts val="1200"/>
              </a:spcAft>
            </a:pPr>
            <a:r>
              <a:rPr lang="en-US" b="1" i="0" dirty="0">
                <a:effectLst/>
                <a:latin typeface="-apple-system"/>
                <a:ea typeface="MS PGothic"/>
              </a:rPr>
              <a:t>Profile frequency and </a:t>
            </a:r>
            <a:r>
              <a:rPr lang="en-US" b="1" dirty="0">
                <a:latin typeface="-apple-system"/>
                <a:ea typeface="MS PGothic"/>
              </a:rPr>
              <a:t>causes:</a:t>
            </a:r>
            <a:r>
              <a:rPr lang="en-US" dirty="0">
                <a:latin typeface="-apple-system"/>
                <a:ea typeface="MS PGothic"/>
              </a:rPr>
              <a:t> is</a:t>
            </a:r>
            <a:r>
              <a:rPr lang="en-US" b="0" i="0" dirty="0">
                <a:effectLst/>
                <a:latin typeface="-apple-system"/>
                <a:ea typeface="MS PGothic"/>
              </a:rPr>
              <a:t> data randomly missing or related to reporting issues?</a:t>
            </a:r>
          </a:p>
          <a:p>
            <a:pPr lvl="1">
              <a:spcBef>
                <a:spcPts val="600"/>
              </a:spcBef>
              <a:spcAft>
                <a:spcPts val="1200"/>
              </a:spcAft>
            </a:pPr>
            <a:r>
              <a:rPr lang="en-US" b="1" i="0" dirty="0">
                <a:effectLst/>
                <a:latin typeface="-apple-system"/>
                <a:ea typeface="MS PGothic"/>
              </a:rPr>
              <a:t>Estimate impact</a:t>
            </a:r>
            <a:r>
              <a:rPr lang="en-US" b="1" dirty="0">
                <a:latin typeface="-apple-system"/>
                <a:ea typeface="MS PGothic"/>
              </a:rPr>
              <a:t>:</a:t>
            </a:r>
            <a:r>
              <a:rPr lang="en-US" b="0" i="0" dirty="0">
                <a:effectLst/>
                <a:latin typeface="-apple-system"/>
                <a:ea typeface="MS PGothic"/>
              </a:rPr>
              <a:t> does missingness relate to overall quality concerns or introduce minimal bias?</a:t>
            </a:r>
          </a:p>
          <a:p>
            <a:pPr lvl="1">
              <a:spcBef>
                <a:spcPts val="600"/>
              </a:spcBef>
              <a:spcAft>
                <a:spcPts val="1200"/>
              </a:spcAft>
            </a:pPr>
            <a:r>
              <a:rPr lang="en-US" b="1" i="0" dirty="0">
                <a:effectLst/>
                <a:latin typeface="-apple-system"/>
                <a:ea typeface="MS PGothic"/>
              </a:rPr>
              <a:t>Account for in </a:t>
            </a:r>
            <a:r>
              <a:rPr lang="en-US" b="1" dirty="0">
                <a:latin typeface="-apple-system"/>
                <a:ea typeface="MS PGothic"/>
              </a:rPr>
              <a:t>analysis: </a:t>
            </a:r>
            <a:r>
              <a:rPr lang="en-US" dirty="0">
                <a:latin typeface="-apple-system"/>
                <a:ea typeface="MS PGothic"/>
              </a:rPr>
              <a:t>where</a:t>
            </a:r>
            <a:r>
              <a:rPr lang="en-US" b="0" i="0" dirty="0">
                <a:effectLst/>
                <a:latin typeface="-apple-system"/>
                <a:ea typeface="MS PGothic"/>
              </a:rPr>
              <a:t> gaps can't be filled, adjust analytic approach for robustness to missingness or weight filled estimates less.</a:t>
            </a:r>
          </a:p>
          <a:p>
            <a:pPr lvl="1">
              <a:spcBef>
                <a:spcPts val="600"/>
              </a:spcBef>
              <a:spcAft>
                <a:spcPts val="1200"/>
              </a:spcAft>
            </a:pPr>
            <a:r>
              <a:rPr lang="en-US" b="1" i="0" dirty="0">
                <a:effectLst/>
                <a:latin typeface="-apple-system"/>
                <a:ea typeface="MS PGothic"/>
              </a:rPr>
              <a:t>Is it omitted on purpose?</a:t>
            </a:r>
          </a:p>
        </p:txBody>
      </p:sp>
    </p:spTree>
    <p:extLst>
      <p:ext uri="{BB962C8B-B14F-4D97-AF65-F5344CB8AC3E}">
        <p14:creationId xmlns:p14="http://schemas.microsoft.com/office/powerpoint/2010/main" val="29983130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Scales, Ranges, and Categories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659358" y="927649"/>
            <a:ext cx="7488356" cy="5002701"/>
          </a:xfrm>
        </p:spPr>
        <p:txBody>
          <a:bodyPr lIns="91440" tIns="45720" rIns="91440" bIns="45720" anchor="t"/>
          <a:lstStyle/>
          <a:p>
            <a:pPr marL="0" indent="0">
              <a:spcBef>
                <a:spcPts val="600"/>
              </a:spcBef>
              <a:spcAft>
                <a:spcPts val="1200"/>
              </a:spcAft>
              <a:buNone/>
            </a:pPr>
            <a:r>
              <a:rPr lang="en-US" b="1" dirty="0">
                <a:latin typeface="-apple-system"/>
                <a:ea typeface="MS PGothic"/>
              </a:rPr>
              <a:t>Questioning the data </a:t>
            </a:r>
            <a:r>
              <a:rPr lang="en-US" dirty="0">
                <a:latin typeface="-apple-system"/>
                <a:ea typeface="MS PGothic"/>
              </a:rPr>
              <a:t>in terms of scales, ranges, and categories means checking three things:</a:t>
            </a:r>
            <a:endParaRPr lang="en-US" dirty="0">
              <a:latin typeface="-apple-system"/>
            </a:endParaRPr>
          </a:p>
          <a:p>
            <a:pPr lvl="1">
              <a:spcBef>
                <a:spcPts val="600"/>
              </a:spcBef>
              <a:spcAft>
                <a:spcPts val="1200"/>
              </a:spcAft>
            </a:pPr>
            <a:r>
              <a:rPr lang="en-US" b="1" dirty="0">
                <a:latin typeface="-apple-system"/>
                <a:ea typeface="MS PGothic"/>
              </a:rPr>
              <a:t>Scales</a:t>
            </a:r>
            <a:r>
              <a:rPr lang="en-US" dirty="0">
                <a:latin typeface="-apple-system"/>
                <a:ea typeface="MS PGothic"/>
              </a:rPr>
              <a:t>: Understand how data is measured. Is it just names (like colors) or does it have a ranking (like satisfaction levels)? Knowing this helps with analysis.</a:t>
            </a:r>
          </a:p>
          <a:p>
            <a:pPr lvl="1">
              <a:spcBef>
                <a:spcPts val="600"/>
              </a:spcBef>
              <a:spcAft>
                <a:spcPts val="1200"/>
              </a:spcAft>
            </a:pPr>
            <a:r>
              <a:rPr lang="en-US" b="1" dirty="0">
                <a:latin typeface="-apple-system"/>
                <a:ea typeface="MS PGothic"/>
              </a:rPr>
              <a:t>Ranges</a:t>
            </a:r>
            <a:r>
              <a:rPr lang="en-US" dirty="0">
                <a:latin typeface="-apple-system"/>
                <a:ea typeface="MS PGothic"/>
              </a:rPr>
              <a:t>: Look at how numbers in the data are spread out. Are there any unusual or very different numbers? This can affect the results.</a:t>
            </a:r>
          </a:p>
          <a:p>
            <a:pPr lvl="1">
              <a:spcBef>
                <a:spcPts val="600"/>
              </a:spcBef>
              <a:spcAft>
                <a:spcPts val="1200"/>
              </a:spcAft>
            </a:pPr>
            <a:r>
              <a:rPr lang="en-US" b="1" dirty="0">
                <a:latin typeface="-apple-system"/>
                <a:ea typeface="MS PGothic"/>
              </a:rPr>
              <a:t>Categories</a:t>
            </a:r>
            <a:r>
              <a:rPr lang="en-US" dirty="0">
                <a:latin typeface="-apple-system"/>
                <a:ea typeface="MS PGothic"/>
              </a:rPr>
              <a:t>: Make sure things are sorted into clear groups, and each item belongs to only one group. If there's overlap or confusion, it can make the data messy.</a:t>
            </a:r>
          </a:p>
          <a:p>
            <a:pPr lvl="1">
              <a:spcBef>
                <a:spcPts val="600"/>
              </a:spcBef>
              <a:spcAft>
                <a:spcPts val="600"/>
              </a:spcAft>
              <a:buFont typeface="Courier New" panose="020B0604020202020204" pitchFamily="34" charset="0"/>
              <a:buChar char="o"/>
            </a:pPr>
            <a:endParaRPr lang="en-US" dirty="0">
              <a:latin typeface="-apple-system"/>
              <a:ea typeface="MS PGothic"/>
            </a:endParaRPr>
          </a:p>
          <a:p>
            <a:pPr>
              <a:spcBef>
                <a:spcPts val="600"/>
              </a:spcBef>
              <a:spcAft>
                <a:spcPts val="600"/>
              </a:spcAft>
            </a:pPr>
            <a:endParaRPr lang="en-US" dirty="0"/>
          </a:p>
        </p:txBody>
      </p:sp>
    </p:spTree>
    <p:extLst>
      <p:ext uri="{BB962C8B-B14F-4D97-AF65-F5344CB8AC3E}">
        <p14:creationId xmlns:p14="http://schemas.microsoft.com/office/powerpoint/2010/main" val="1657334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4BAFA-5DD7-7510-4257-4F2C64F127A5}"/>
            </a:ext>
          </a:extLst>
        </p:cNvPr>
        <p:cNvGrpSpPr/>
        <p:nvPr/>
      </p:nvGrpSpPr>
      <p:grpSpPr>
        <a:xfrm>
          <a:off x="0" y="0"/>
          <a:ext cx="0" cy="0"/>
          <a:chOff x="0" y="0"/>
          <a:chExt cx="0" cy="0"/>
        </a:xfrm>
      </p:grpSpPr>
      <p:sp>
        <p:nvSpPr>
          <p:cNvPr id="8194" name="Title 1">
            <a:extLst>
              <a:ext uri="{FF2B5EF4-FFF2-40B4-BE49-F238E27FC236}">
                <a16:creationId xmlns:a16="http://schemas.microsoft.com/office/drawing/2014/main" id="{9557E06D-302C-9E74-500F-223970F6A49F}"/>
              </a:ext>
            </a:extLst>
          </p:cNvPr>
          <p:cNvSpPr>
            <a:spLocks noGrp="1"/>
          </p:cNvSpPr>
          <p:nvPr>
            <p:ph type="ctrTitle"/>
          </p:nvPr>
        </p:nvSpPr>
        <p:spPr bwMode="auto">
          <a:xfrm>
            <a:off x="1778897" y="2883558"/>
            <a:ext cx="6400800" cy="3998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eaLnBrk="1" hangingPunct="1"/>
            <a:r>
              <a:rPr lang="en-US" altLang="en-US" sz="2800"/>
              <a:t>Recap</a:t>
            </a:r>
            <a:endParaRPr lang="en-US" altLang="en-US" sz="2800" dirty="0"/>
          </a:p>
        </p:txBody>
      </p:sp>
    </p:spTree>
    <p:extLst>
      <p:ext uri="{BB962C8B-B14F-4D97-AF65-F5344CB8AC3E}">
        <p14:creationId xmlns:p14="http://schemas.microsoft.com/office/powerpoint/2010/main" val="2719089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Summary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088584"/>
            <a:ext cx="8433984" cy="5002701"/>
          </a:xfrm>
        </p:spPr>
        <p:txBody>
          <a:bodyPr lIns="91440" tIns="45720" rIns="91440" bIns="45720" anchor="t"/>
          <a:lstStyle/>
          <a:p>
            <a:pPr>
              <a:spcBef>
                <a:spcPts val="600"/>
              </a:spcBef>
              <a:spcAft>
                <a:spcPts val="1200"/>
              </a:spcAft>
            </a:pPr>
            <a:r>
              <a:rPr lang="en-US" dirty="0">
                <a:latin typeface="-apple-system"/>
                <a:ea typeface="MS PGothic"/>
                <a:cs typeface="Arial"/>
              </a:rPr>
              <a:t>In summary, start by thoroughly assessing </a:t>
            </a:r>
            <a:r>
              <a:rPr lang="en-US" b="1" dirty="0">
                <a:latin typeface="-apple-system"/>
                <a:ea typeface="MS PGothic"/>
                <a:cs typeface="Arial"/>
              </a:rPr>
              <a:t>data quality.</a:t>
            </a:r>
          </a:p>
        </p:txBody>
      </p:sp>
      <p:pic>
        <p:nvPicPr>
          <p:cNvPr id="3" name="Picture 2" descr="A close-up of a paper&#10;&#10;Description automatically generated">
            <a:extLst>
              <a:ext uri="{FF2B5EF4-FFF2-40B4-BE49-F238E27FC236}">
                <a16:creationId xmlns:a16="http://schemas.microsoft.com/office/drawing/2014/main" id="{ADD24464-F113-5FE6-5A2D-F9ACD0F62D39}"/>
              </a:ext>
            </a:extLst>
          </p:cNvPr>
          <p:cNvPicPr>
            <a:picLocks noChangeAspect="1"/>
          </p:cNvPicPr>
          <p:nvPr/>
        </p:nvPicPr>
        <p:blipFill>
          <a:blip r:embed="rId3"/>
          <a:stretch>
            <a:fillRect/>
          </a:stretch>
        </p:blipFill>
        <p:spPr>
          <a:xfrm>
            <a:off x="2288026" y="2372439"/>
            <a:ext cx="3962269" cy="2654320"/>
          </a:xfrm>
          <a:prstGeom prst="rect">
            <a:avLst/>
          </a:prstGeom>
          <a:ln w="12700" cap="sq">
            <a:solidFill>
              <a:schemeClr val="tx1">
                <a:lumMod val="50000"/>
                <a:lumOff val="50000"/>
              </a:schemeClr>
            </a:solidFill>
            <a:prstDash val="solid"/>
            <a:miter lim="800000"/>
          </a:ln>
          <a:effectLst/>
        </p:spPr>
      </p:pic>
    </p:spTree>
    <p:extLst>
      <p:ext uri="{BB962C8B-B14F-4D97-AF65-F5344CB8AC3E}">
        <p14:creationId xmlns:p14="http://schemas.microsoft.com/office/powerpoint/2010/main" val="964847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a:t>Learning Objectives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57200" y="1121509"/>
            <a:ext cx="8229600" cy="4974491"/>
          </a:xfrm>
        </p:spPr>
        <p:txBody>
          <a:bodyPr>
            <a:normAutofit/>
          </a:bodyPr>
          <a:lstStyle/>
          <a:p>
            <a:pPr marL="0" indent="0">
              <a:lnSpc>
                <a:spcPct val="90000"/>
              </a:lnSpc>
              <a:spcBef>
                <a:spcPts val="600"/>
              </a:spcBef>
              <a:spcAft>
                <a:spcPts val="1200"/>
              </a:spcAft>
              <a:buNone/>
            </a:pPr>
            <a:r>
              <a:rPr lang="en-US" sz="1800" b="1" i="0" dirty="0">
                <a:effectLst/>
              </a:rPr>
              <a:t>By the end of this lesson, you will be able to:</a:t>
            </a:r>
          </a:p>
          <a:p>
            <a:pPr marL="457200" lvl="1" indent="-288925">
              <a:lnSpc>
                <a:spcPct val="90000"/>
              </a:lnSpc>
              <a:spcBef>
                <a:spcPts val="600"/>
              </a:spcBef>
              <a:spcAft>
                <a:spcPts val="1200"/>
              </a:spcAft>
            </a:pPr>
            <a:r>
              <a:rPr lang="en-US" sz="1800" b="0" i="0" dirty="0">
                <a:effectLst/>
              </a:rPr>
              <a:t>Ask probing questions about data sources, collection methods, biases</a:t>
            </a:r>
          </a:p>
          <a:p>
            <a:pPr marL="457200" lvl="1" indent="-288925">
              <a:lnSpc>
                <a:spcPct val="90000"/>
              </a:lnSpc>
              <a:spcBef>
                <a:spcPts val="600"/>
              </a:spcBef>
              <a:spcAft>
                <a:spcPts val="1200"/>
              </a:spcAft>
            </a:pPr>
            <a:r>
              <a:rPr lang="en-US" sz="1800" b="0" i="0" dirty="0">
                <a:effectLst/>
              </a:rPr>
              <a:t>Identify outliers and anomalies that may require further investigation</a:t>
            </a:r>
          </a:p>
          <a:p>
            <a:pPr marL="457200" lvl="1" indent="-288925">
              <a:lnSpc>
                <a:spcPct val="90000"/>
              </a:lnSpc>
              <a:spcBef>
                <a:spcPts val="600"/>
              </a:spcBef>
              <a:spcAft>
                <a:spcPts val="1200"/>
              </a:spcAft>
            </a:pPr>
            <a:r>
              <a:rPr lang="en-US" sz="1800" dirty="0"/>
              <a:t>Utilize t</a:t>
            </a:r>
            <a:r>
              <a:rPr lang="en-US" sz="1800" b="0" i="0" dirty="0">
                <a:effectLst/>
              </a:rPr>
              <a:t>echniques for working with large data sets</a:t>
            </a:r>
          </a:p>
          <a:p>
            <a:pPr marL="457200" lvl="1" indent="-288925">
              <a:lnSpc>
                <a:spcPct val="90000"/>
              </a:lnSpc>
              <a:spcBef>
                <a:spcPts val="600"/>
              </a:spcBef>
              <a:spcAft>
                <a:spcPts val="1200"/>
              </a:spcAft>
            </a:pPr>
            <a:r>
              <a:rPr lang="en-US" sz="1800" b="0" i="0" dirty="0">
                <a:effectLst/>
              </a:rPr>
              <a:t>Differentiate correlation from causation</a:t>
            </a:r>
          </a:p>
          <a:p>
            <a:pPr marL="457200" lvl="1" indent="-288925">
              <a:lnSpc>
                <a:spcPct val="90000"/>
              </a:lnSpc>
              <a:spcBef>
                <a:spcPts val="600"/>
              </a:spcBef>
              <a:spcAft>
                <a:spcPts val="1200"/>
              </a:spcAft>
            </a:pPr>
            <a:r>
              <a:rPr lang="en-US" sz="1800" dirty="0"/>
              <a:t>Understand c</a:t>
            </a:r>
            <a:r>
              <a:rPr lang="en-US" sz="1800" b="0" i="0" dirty="0">
                <a:effectLst/>
              </a:rPr>
              <a:t>riteria for proving causal relationships between variables</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551696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a:t>Learning Objectives</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6" name="Content Placeholder 5">
            <a:extLst>
              <a:ext uri="{FF2B5EF4-FFF2-40B4-BE49-F238E27FC236}">
                <a16:creationId xmlns:a16="http://schemas.microsoft.com/office/drawing/2014/main" id="{73C883DF-8168-96C3-7C5C-3DCF57EECB90}"/>
              </a:ext>
            </a:extLst>
          </p:cNvPr>
          <p:cNvSpPr>
            <a:spLocks noGrp="1"/>
          </p:cNvSpPr>
          <p:nvPr>
            <p:ph idx="1"/>
          </p:nvPr>
        </p:nvSpPr>
        <p:spPr>
          <a:xfrm>
            <a:off x="315897" y="1090419"/>
            <a:ext cx="8229600" cy="5002701"/>
          </a:xfrm>
        </p:spPr>
        <p:txBody>
          <a:bodyPr/>
          <a:lstStyle/>
          <a:p>
            <a:pPr marL="0" lvl="0" indent="0">
              <a:spcBef>
                <a:spcPts val="600"/>
              </a:spcBef>
              <a:spcAft>
                <a:spcPts val="1200"/>
              </a:spcAft>
              <a:buNone/>
            </a:pPr>
            <a:r>
              <a:rPr lang="en-US" b="1" i="0" dirty="0">
                <a:latin typeface="-apple-system"/>
              </a:rPr>
              <a:t>Mastering these areas will help build good instincts for:</a:t>
            </a:r>
          </a:p>
          <a:p>
            <a:pPr marL="685800" lvl="1">
              <a:spcBef>
                <a:spcPts val="600"/>
              </a:spcBef>
              <a:spcAft>
                <a:spcPts val="1200"/>
              </a:spcAft>
              <a:buFont typeface="Arial" panose="020B0604020202020204" pitchFamily="34" charset="0"/>
              <a:buChar char="•"/>
            </a:pPr>
            <a:r>
              <a:rPr lang="en-US" b="1" dirty="0">
                <a:latin typeface="-apple-system"/>
              </a:rPr>
              <a:t>Q</a:t>
            </a:r>
            <a:r>
              <a:rPr lang="en-US" b="1" i="0" dirty="0">
                <a:latin typeface="-apple-system"/>
              </a:rPr>
              <a:t>uestioning data</a:t>
            </a:r>
            <a:r>
              <a:rPr lang="en-US" b="1" dirty="0">
                <a:latin typeface="-apple-system"/>
              </a:rPr>
              <a:t> </a:t>
            </a:r>
            <a:r>
              <a:rPr lang="en-US" b="0" i="0" dirty="0">
                <a:latin typeface="-apple-system"/>
              </a:rPr>
              <a:t>drawing out insights</a:t>
            </a:r>
            <a:r>
              <a:rPr lang="en-US" dirty="0">
                <a:latin typeface="-apple-system"/>
              </a:rPr>
              <a:t> </a:t>
            </a:r>
            <a:r>
              <a:rPr lang="en-US" b="0" i="0" dirty="0">
                <a:latin typeface="-apple-system"/>
              </a:rPr>
              <a:t>using information judiciously</a:t>
            </a:r>
          </a:p>
          <a:p>
            <a:pPr marL="685800" lvl="1">
              <a:spcBef>
                <a:spcPts val="600"/>
              </a:spcBef>
              <a:spcAft>
                <a:spcPts val="1200"/>
              </a:spcAft>
              <a:buFont typeface="Arial" panose="020B0604020202020204" pitchFamily="34" charset="0"/>
              <a:buChar char="•"/>
            </a:pPr>
            <a:r>
              <a:rPr lang="en-US" b="0" i="0" dirty="0">
                <a:latin typeface="-apple-system"/>
              </a:rPr>
              <a:t>It aims to </a:t>
            </a:r>
            <a:r>
              <a:rPr lang="en-US" b="1" i="0" dirty="0">
                <a:latin typeface="-apple-system"/>
              </a:rPr>
              <a:t>foster curiosity </a:t>
            </a:r>
            <a:r>
              <a:rPr lang="en-US" b="0" i="0" dirty="0">
                <a:latin typeface="-apple-system"/>
              </a:rPr>
              <a:t>and </a:t>
            </a:r>
            <a:r>
              <a:rPr lang="en-US" b="1" i="0" dirty="0">
                <a:latin typeface="-apple-system"/>
              </a:rPr>
              <a:t>give you tools</a:t>
            </a:r>
            <a:r>
              <a:rPr lang="en-US" b="0" i="0" dirty="0">
                <a:latin typeface="-apple-system"/>
              </a:rPr>
              <a:t> to determine whether </a:t>
            </a:r>
            <a:r>
              <a:rPr lang="en-US" b="1" i="0" dirty="0">
                <a:latin typeface="-apple-system"/>
              </a:rPr>
              <a:t>conclusions</a:t>
            </a:r>
            <a:r>
              <a:rPr lang="en-US" b="0" i="0" dirty="0">
                <a:latin typeface="-apple-system"/>
              </a:rPr>
              <a:t> being drawn from data </a:t>
            </a:r>
            <a:r>
              <a:rPr lang="en-US" b="1" i="0" dirty="0">
                <a:latin typeface="-apple-system"/>
              </a:rPr>
              <a:t>are valid and evidence-based.</a:t>
            </a:r>
            <a:endParaRPr lang="en-US" dirty="0">
              <a:latin typeface="-apple-system"/>
            </a:endParaRPr>
          </a:p>
          <a:p>
            <a:pPr marL="285750" lvl="0" indent="-285750">
              <a:spcBef>
                <a:spcPts val="600"/>
              </a:spcBef>
              <a:spcAft>
                <a:spcPts val="1200"/>
              </a:spcAft>
              <a:buFont typeface="Arial" panose="020B0604020202020204" pitchFamily="34" charset="0"/>
              <a:buChar char="•"/>
            </a:pPr>
            <a:endParaRPr lang="en-US" dirty="0">
              <a:latin typeface="-apple-system"/>
            </a:endParaRPr>
          </a:p>
          <a:p>
            <a:endParaRPr lang="en-US" dirty="0"/>
          </a:p>
        </p:txBody>
      </p:sp>
      <p:pic>
        <p:nvPicPr>
          <p:cNvPr id="3" name="Picture 2" descr="A group of people holding up paper with question marks&#10;&#10;Description automatically generated">
            <a:extLst>
              <a:ext uri="{FF2B5EF4-FFF2-40B4-BE49-F238E27FC236}">
                <a16:creationId xmlns:a16="http://schemas.microsoft.com/office/drawing/2014/main" id="{0C2FFDBB-ECE0-AA5B-C1F5-6B8FDEF07FAE}"/>
              </a:ext>
            </a:extLst>
          </p:cNvPr>
          <p:cNvPicPr>
            <a:picLocks noChangeAspect="1"/>
          </p:cNvPicPr>
          <p:nvPr/>
        </p:nvPicPr>
        <p:blipFill rotWithShape="1">
          <a:blip r:embed="rId3"/>
          <a:srcRect t="12144" b="45781"/>
          <a:stretch/>
        </p:blipFill>
        <p:spPr>
          <a:xfrm>
            <a:off x="598503" y="3467100"/>
            <a:ext cx="8004995" cy="2473286"/>
          </a:xfrm>
          <a:prstGeom prst="rect">
            <a:avLst/>
          </a:prstGeom>
        </p:spPr>
      </p:pic>
    </p:spTree>
    <p:extLst>
      <p:ext uri="{BB962C8B-B14F-4D97-AF65-F5344CB8AC3E}">
        <p14:creationId xmlns:p14="http://schemas.microsoft.com/office/powerpoint/2010/main" val="3019263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4BAFA-5DD7-7510-4257-4F2C64F127A5}"/>
            </a:ext>
          </a:extLst>
        </p:cNvPr>
        <p:cNvGrpSpPr/>
        <p:nvPr/>
      </p:nvGrpSpPr>
      <p:grpSpPr>
        <a:xfrm>
          <a:off x="0" y="0"/>
          <a:ext cx="0" cy="0"/>
          <a:chOff x="0" y="0"/>
          <a:chExt cx="0" cy="0"/>
        </a:xfrm>
      </p:grpSpPr>
      <p:sp>
        <p:nvSpPr>
          <p:cNvPr id="8194" name="Title 1">
            <a:extLst>
              <a:ext uri="{FF2B5EF4-FFF2-40B4-BE49-F238E27FC236}">
                <a16:creationId xmlns:a16="http://schemas.microsoft.com/office/drawing/2014/main" id="{9557E06D-302C-9E74-500F-223970F6A49F}"/>
              </a:ext>
            </a:extLst>
          </p:cNvPr>
          <p:cNvSpPr>
            <a:spLocks noGrp="1"/>
          </p:cNvSpPr>
          <p:nvPr>
            <p:ph type="ctrTitle"/>
          </p:nvPr>
        </p:nvSpPr>
        <p:spPr bwMode="auto">
          <a:xfrm>
            <a:off x="1778897" y="2883558"/>
            <a:ext cx="6400800" cy="3998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eaLnBrk="1" hangingPunct="1"/>
            <a:r>
              <a:rPr lang="en-US" altLang="en-US" sz="2800" dirty="0"/>
              <a:t>Kicking off a Project</a:t>
            </a:r>
          </a:p>
        </p:txBody>
      </p:sp>
    </p:spTree>
    <p:extLst>
      <p:ext uri="{BB962C8B-B14F-4D97-AF65-F5344CB8AC3E}">
        <p14:creationId xmlns:p14="http://schemas.microsoft.com/office/powerpoint/2010/main" val="3709253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a:t>Data Analysis</a:t>
            </a:r>
          </a:p>
        </p:txBody>
      </p:sp>
      <p:sp>
        <p:nvSpPr>
          <p:cNvPr id="6" name="Content Placeholder 5">
            <a:extLst>
              <a:ext uri="{FF2B5EF4-FFF2-40B4-BE49-F238E27FC236}">
                <a16:creationId xmlns:a16="http://schemas.microsoft.com/office/drawing/2014/main" id="{EEF286FB-F586-DE18-0BE1-B1AE50938679}"/>
              </a:ext>
            </a:extLst>
          </p:cNvPr>
          <p:cNvSpPr>
            <a:spLocks noGrp="1"/>
          </p:cNvSpPr>
          <p:nvPr>
            <p:ph sz="half" idx="1"/>
          </p:nvPr>
        </p:nvSpPr>
        <p:spPr>
          <a:xfrm>
            <a:off x="389039" y="805928"/>
            <a:ext cx="8365921" cy="5777434"/>
          </a:xfrm>
        </p:spPr>
        <p:txBody>
          <a:bodyPr lIns="91440" tIns="45720" rIns="91440" bIns="45720">
            <a:normAutofit/>
          </a:bodyPr>
          <a:lstStyle/>
          <a:p>
            <a:pPr marL="0" lvl="0" indent="0">
              <a:lnSpc>
                <a:spcPct val="90000"/>
              </a:lnSpc>
              <a:spcBef>
                <a:spcPts val="300"/>
              </a:spcBef>
              <a:spcAft>
                <a:spcPts val="600"/>
              </a:spcAft>
              <a:buNone/>
            </a:pPr>
            <a:r>
              <a:rPr lang="en-US" sz="2400" b="0" i="0" dirty="0">
                <a:latin typeface="-apple-system"/>
              </a:rPr>
              <a:t>When beginning any </a:t>
            </a:r>
            <a:r>
              <a:rPr lang="en-US" sz="2400" b="1" i="0" dirty="0">
                <a:latin typeface="-apple-system"/>
              </a:rPr>
              <a:t>data analysis </a:t>
            </a:r>
            <a:r>
              <a:rPr lang="en-US" sz="2400" b="0" i="0" dirty="0">
                <a:latin typeface="-apple-system"/>
              </a:rPr>
              <a:t>project, it is critical to </a:t>
            </a:r>
            <a:r>
              <a:rPr lang="en-US" sz="2400" b="1" i="0" dirty="0">
                <a:latin typeface="-apple-system"/>
              </a:rPr>
              <a:t>start by thoroughly evaluating:</a:t>
            </a:r>
          </a:p>
          <a:p>
            <a:pPr marL="0" lvl="0" indent="0">
              <a:lnSpc>
                <a:spcPct val="90000"/>
              </a:lnSpc>
              <a:spcBef>
                <a:spcPts val="300"/>
              </a:spcBef>
              <a:spcAft>
                <a:spcPts val="600"/>
              </a:spcAft>
              <a:buNone/>
            </a:pPr>
            <a:endParaRPr lang="en-US" sz="2400" b="1" dirty="0">
              <a:latin typeface="-apple-system"/>
            </a:endParaRPr>
          </a:p>
          <a:p>
            <a:pPr lvl="1">
              <a:lnSpc>
                <a:spcPct val="90000"/>
              </a:lnSpc>
              <a:spcBef>
                <a:spcPts val="300"/>
              </a:spcBef>
              <a:spcAft>
                <a:spcPts val="600"/>
              </a:spcAft>
            </a:pPr>
            <a:r>
              <a:rPr lang="en-US" sz="2000" b="1" i="0" dirty="0">
                <a:latin typeface="-apple-system"/>
              </a:rPr>
              <a:t>Quality</a:t>
            </a:r>
            <a:endParaRPr lang="en-US" sz="2000" b="1" dirty="0">
              <a:latin typeface="-apple-system"/>
            </a:endParaRPr>
          </a:p>
          <a:p>
            <a:pPr lvl="2">
              <a:lnSpc>
                <a:spcPct val="90000"/>
              </a:lnSpc>
              <a:spcBef>
                <a:spcPts val="300"/>
              </a:spcBef>
              <a:spcAft>
                <a:spcPts val="600"/>
              </a:spcAft>
              <a:buFont typeface="Wingdings" panose="020B0604020202020204" pitchFamily="34" charset="0"/>
              <a:buChar char="§"/>
            </a:pPr>
            <a:r>
              <a:rPr lang="en-US" dirty="0">
                <a:latin typeface="-apple-system"/>
              </a:rPr>
              <a:t>Assessing attributes such as consistency, completeness, and dependability.</a:t>
            </a:r>
          </a:p>
          <a:p>
            <a:pPr lvl="1">
              <a:lnSpc>
                <a:spcPct val="90000"/>
              </a:lnSpc>
              <a:spcBef>
                <a:spcPts val="300"/>
              </a:spcBef>
              <a:spcAft>
                <a:spcPts val="600"/>
              </a:spcAft>
            </a:pPr>
            <a:r>
              <a:rPr lang="en-US" sz="2000" b="1" dirty="0">
                <a:latin typeface="-apple-system"/>
              </a:rPr>
              <a:t>Accuracy</a:t>
            </a:r>
          </a:p>
          <a:p>
            <a:pPr lvl="2">
              <a:lnSpc>
                <a:spcPct val="90000"/>
              </a:lnSpc>
              <a:spcBef>
                <a:spcPts val="300"/>
              </a:spcBef>
              <a:spcAft>
                <a:spcPts val="600"/>
              </a:spcAft>
              <a:buFont typeface="Wingdings" panose="020B0604020202020204" pitchFamily="34" charset="0"/>
              <a:buChar char="§"/>
            </a:pPr>
            <a:r>
              <a:rPr lang="en-US" dirty="0">
                <a:latin typeface="-apple-system"/>
              </a:rPr>
              <a:t>Evaluating attributes like freedom from bias, precision versus estimates, and the process for correcting incorrect data.</a:t>
            </a:r>
          </a:p>
          <a:p>
            <a:pPr lvl="1">
              <a:lnSpc>
                <a:spcPct val="90000"/>
              </a:lnSpc>
              <a:spcBef>
                <a:spcPts val="300"/>
              </a:spcBef>
              <a:spcAft>
                <a:spcPts val="600"/>
              </a:spcAft>
            </a:pPr>
            <a:r>
              <a:rPr lang="en-US" sz="2000" b="1" dirty="0">
                <a:latin typeface="-apple-system"/>
              </a:rPr>
              <a:t>Relevancy</a:t>
            </a:r>
          </a:p>
          <a:p>
            <a:pPr lvl="2">
              <a:lnSpc>
                <a:spcPct val="90000"/>
              </a:lnSpc>
              <a:spcBef>
                <a:spcPts val="300"/>
              </a:spcBef>
              <a:spcAft>
                <a:spcPts val="600"/>
              </a:spcAft>
              <a:buFont typeface="Wingdings" panose="020B0604020202020204" pitchFamily="34" charset="0"/>
              <a:buChar char="§"/>
            </a:pPr>
            <a:r>
              <a:rPr lang="en-US" dirty="0">
                <a:latin typeface="-apple-system"/>
              </a:rPr>
              <a:t>Whether the data is applicable and statistically connected to the intended analysis outcomes</a:t>
            </a:r>
          </a:p>
          <a:p>
            <a:pPr>
              <a:lnSpc>
                <a:spcPct val="90000"/>
              </a:lnSpc>
              <a:spcBef>
                <a:spcPts val="300"/>
              </a:spcBef>
              <a:spcAft>
                <a:spcPts val="600"/>
              </a:spcAft>
            </a:pPr>
            <a:endParaRPr lang="en-US" sz="2000" dirty="0">
              <a:latin typeface="-apple-system"/>
            </a:endParaRPr>
          </a:p>
          <a:p>
            <a:pPr>
              <a:lnSpc>
                <a:spcPct val="90000"/>
              </a:lnSpc>
            </a:pPr>
            <a:endParaRPr lang="en-US" sz="1500" dirty="0"/>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2075119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Data Analysis: </a:t>
            </a:r>
            <a:r>
              <a:rPr lang="en-US"/>
              <a:t>Data Quality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563823" y="1197761"/>
            <a:ext cx="8229600" cy="5002701"/>
          </a:xfrm>
        </p:spPr>
        <p:txBody>
          <a:bodyPr/>
          <a:lstStyle/>
          <a:p>
            <a:pPr marL="0" indent="0">
              <a:spcBef>
                <a:spcPts val="600"/>
              </a:spcBef>
              <a:spcAft>
                <a:spcPts val="1200"/>
              </a:spcAft>
              <a:buNone/>
            </a:pPr>
            <a:r>
              <a:rPr lang="en-US" b="1" i="0" dirty="0">
                <a:effectLst/>
                <a:latin typeface="-apple-system"/>
              </a:rPr>
              <a:t>Data Quality </a:t>
            </a:r>
            <a:r>
              <a:rPr lang="en-US" b="0" i="0" dirty="0">
                <a:effectLst/>
                <a:latin typeface="-apple-system"/>
              </a:rPr>
              <a:t>refers to the </a:t>
            </a:r>
            <a:r>
              <a:rPr lang="en-US" b="1" i="0" dirty="0">
                <a:effectLst/>
                <a:latin typeface="-apple-system"/>
              </a:rPr>
              <a:t>processes</a:t>
            </a:r>
            <a:r>
              <a:rPr lang="en-US" b="0" i="0" dirty="0">
                <a:effectLst/>
                <a:latin typeface="-apple-system"/>
              </a:rPr>
              <a:t> and </a:t>
            </a:r>
            <a:r>
              <a:rPr lang="en-US" b="1" i="0" dirty="0">
                <a:effectLst/>
                <a:latin typeface="-apple-system"/>
              </a:rPr>
              <a:t>controls</a:t>
            </a:r>
            <a:r>
              <a:rPr lang="en-US" b="0" i="0" dirty="0">
                <a:effectLst/>
                <a:latin typeface="-apple-system"/>
              </a:rPr>
              <a:t> in place when data is collected, validated, formatted, and entered/recorded. </a:t>
            </a:r>
          </a:p>
          <a:p>
            <a:pPr lvl="1">
              <a:spcBef>
                <a:spcPts val="600"/>
              </a:spcBef>
              <a:spcAft>
                <a:spcPts val="1200"/>
              </a:spcAft>
            </a:pPr>
            <a:r>
              <a:rPr lang="en-US" sz="2400" b="1" i="0" dirty="0">
                <a:effectLst/>
                <a:latin typeface="-apple-system"/>
              </a:rPr>
              <a:t>Attributes to evaluate include:</a:t>
            </a:r>
          </a:p>
          <a:p>
            <a:pPr lvl="2">
              <a:spcBef>
                <a:spcPts val="600"/>
              </a:spcBef>
              <a:spcAft>
                <a:spcPts val="1200"/>
              </a:spcAft>
            </a:pPr>
            <a:r>
              <a:rPr lang="en-US" sz="2000" b="1" i="0" dirty="0">
                <a:effectLst/>
                <a:latin typeface="-apple-system"/>
              </a:rPr>
              <a:t>Consistency</a:t>
            </a:r>
            <a:r>
              <a:rPr lang="en-US" sz="2000" b="0" i="0" dirty="0">
                <a:effectLst/>
                <a:latin typeface="-apple-system"/>
              </a:rPr>
              <a:t> - Are values uniformly entered over time? Are formats and approaches standardized?</a:t>
            </a:r>
          </a:p>
          <a:p>
            <a:pPr lvl="2">
              <a:spcBef>
                <a:spcPts val="600"/>
              </a:spcBef>
              <a:spcAft>
                <a:spcPts val="1200"/>
              </a:spcAft>
            </a:pPr>
            <a:r>
              <a:rPr lang="en-US" sz="2000" b="1" i="0" dirty="0">
                <a:effectLst/>
                <a:latin typeface="-apple-system"/>
              </a:rPr>
              <a:t>Completeness</a:t>
            </a:r>
            <a:r>
              <a:rPr lang="en-US" sz="2000" b="0" i="0" dirty="0">
                <a:effectLst/>
                <a:latin typeface="-apple-system"/>
              </a:rPr>
              <a:t> - Is all collected data making it into the set or are there gaps? Enough background provided?</a:t>
            </a:r>
          </a:p>
          <a:p>
            <a:pPr lvl="2">
              <a:spcBef>
                <a:spcPts val="600"/>
              </a:spcBef>
              <a:spcAft>
                <a:spcPts val="1200"/>
              </a:spcAft>
            </a:pPr>
            <a:r>
              <a:rPr lang="en-US" sz="2000" b="1" i="0" dirty="0">
                <a:effectLst/>
                <a:latin typeface="-apple-system"/>
              </a:rPr>
              <a:t>Dependability</a:t>
            </a:r>
            <a:r>
              <a:rPr lang="en-US" sz="2000" b="0" i="0" dirty="0">
                <a:effectLst/>
                <a:latin typeface="-apple-system"/>
              </a:rPr>
              <a:t> - Would same inputs always yield same outputs? Are technology/processes documenting data reliable?</a:t>
            </a:r>
          </a:p>
        </p:txBody>
      </p:sp>
    </p:spTree>
    <p:extLst>
      <p:ext uri="{BB962C8B-B14F-4D97-AF65-F5344CB8AC3E}">
        <p14:creationId xmlns:p14="http://schemas.microsoft.com/office/powerpoint/2010/main" val="852878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b="1"/>
              <a:t>Data Analysis: </a:t>
            </a:r>
            <a:r>
              <a:rPr lang="en-US"/>
              <a:t>Data Accuracy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1"/>
          </p:nvPr>
        </p:nvSpPr>
        <p:spPr>
          <a:xfrm>
            <a:off x="455245" y="1121509"/>
            <a:ext cx="8229600" cy="4974491"/>
          </a:xfrm>
        </p:spPr>
        <p:txBody>
          <a:bodyPr>
            <a:normAutofit/>
          </a:bodyPr>
          <a:lstStyle/>
          <a:p>
            <a:pPr marL="0" indent="0">
              <a:lnSpc>
                <a:spcPct val="90000"/>
              </a:lnSpc>
              <a:spcBef>
                <a:spcPts val="600"/>
              </a:spcBef>
              <a:spcAft>
                <a:spcPts val="1200"/>
              </a:spcAft>
              <a:buNone/>
            </a:pPr>
            <a:r>
              <a:rPr lang="en-US" sz="2400" b="1" i="0" dirty="0">
                <a:effectLst/>
                <a:latin typeface="-apple-system"/>
              </a:rPr>
              <a:t>Data Accuracy </a:t>
            </a:r>
            <a:r>
              <a:rPr lang="en-US" sz="2400" b="0" i="0" dirty="0">
                <a:effectLst/>
                <a:latin typeface="-apple-system"/>
              </a:rPr>
              <a:t>means how close recorded data matches real-world values for what is being measured. </a:t>
            </a:r>
          </a:p>
          <a:p>
            <a:pPr lvl="1">
              <a:lnSpc>
                <a:spcPct val="90000"/>
              </a:lnSpc>
              <a:spcBef>
                <a:spcPts val="600"/>
              </a:spcBef>
              <a:spcAft>
                <a:spcPts val="1200"/>
              </a:spcAft>
            </a:pPr>
            <a:r>
              <a:rPr lang="en-US" b="1" i="0" dirty="0">
                <a:effectLst/>
                <a:latin typeface="-apple-system"/>
              </a:rPr>
              <a:t>Attributes to evaluate include:</a:t>
            </a:r>
          </a:p>
          <a:p>
            <a:pPr lvl="2">
              <a:lnSpc>
                <a:spcPct val="90000"/>
              </a:lnSpc>
              <a:spcBef>
                <a:spcPts val="600"/>
              </a:spcBef>
              <a:spcAft>
                <a:spcPts val="1200"/>
              </a:spcAft>
            </a:pPr>
            <a:r>
              <a:rPr lang="en-US" b="1" i="0" dirty="0">
                <a:effectLst/>
                <a:latin typeface="-apple-system"/>
              </a:rPr>
              <a:t>Free of bias </a:t>
            </a:r>
            <a:r>
              <a:rPr lang="en-US" b="0" i="0" dirty="0">
                <a:effectLst/>
                <a:latin typeface="-apple-system"/>
              </a:rPr>
              <a:t>- Is there any systematic over/under-estimation based on collection approaches?</a:t>
            </a:r>
          </a:p>
          <a:p>
            <a:pPr lvl="2">
              <a:lnSpc>
                <a:spcPct val="90000"/>
              </a:lnSpc>
              <a:spcBef>
                <a:spcPts val="600"/>
              </a:spcBef>
              <a:spcAft>
                <a:spcPts val="1200"/>
              </a:spcAft>
            </a:pPr>
            <a:r>
              <a:rPr lang="en-US" b="1" i="0" dirty="0">
                <a:effectLst/>
                <a:latin typeface="-apple-system"/>
              </a:rPr>
              <a:t>Precision versus estimates </a:t>
            </a:r>
            <a:r>
              <a:rPr lang="en-US" b="0" i="0" dirty="0">
                <a:effectLst/>
                <a:latin typeface="-apple-system"/>
              </a:rPr>
              <a:t>- Does data capture precise measurements or coarse clusters/approximations?</a:t>
            </a:r>
          </a:p>
          <a:p>
            <a:pPr lvl="2">
              <a:lnSpc>
                <a:spcPct val="90000"/>
              </a:lnSpc>
              <a:spcBef>
                <a:spcPts val="600"/>
              </a:spcBef>
              <a:spcAft>
                <a:spcPts val="1200"/>
              </a:spcAft>
            </a:pPr>
            <a:r>
              <a:rPr lang="en-US" b="1" i="0" dirty="0">
                <a:effectLst/>
                <a:latin typeface="-apple-system"/>
              </a:rPr>
              <a:t>Updates to incorrect data </a:t>
            </a:r>
            <a:r>
              <a:rPr lang="en-US" b="0" i="0" dirty="0">
                <a:effectLst/>
                <a:latin typeface="-apple-system"/>
              </a:rPr>
              <a:t>- Are processes in place to improve accuracy over time if wrong?</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2777393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Data Analysis: </a:t>
            </a:r>
            <a:r>
              <a:rPr lang="en-US"/>
              <a:t>Data Relevancy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57200" y="1143175"/>
            <a:ext cx="8229600" cy="5002701"/>
          </a:xfrm>
        </p:spPr>
        <p:txBody>
          <a:bodyPr/>
          <a:lstStyle/>
          <a:p>
            <a:pPr marL="0" indent="0">
              <a:spcBef>
                <a:spcPts val="600"/>
              </a:spcBef>
              <a:spcAft>
                <a:spcPts val="1200"/>
              </a:spcAft>
              <a:buNone/>
            </a:pPr>
            <a:r>
              <a:rPr lang="en-US" b="1" i="0" dirty="0">
                <a:effectLst/>
                <a:latin typeface="-apple-system"/>
              </a:rPr>
              <a:t>Relevance</a:t>
            </a:r>
            <a:r>
              <a:rPr lang="en-US" b="0" i="0" dirty="0">
                <a:effectLst/>
                <a:latin typeface="-apple-system"/>
              </a:rPr>
              <a:t> means data that is applicable and statistically connected to desired analysis outcomes. </a:t>
            </a:r>
          </a:p>
          <a:p>
            <a:pPr lvl="1">
              <a:spcBef>
                <a:spcPts val="600"/>
              </a:spcBef>
              <a:spcAft>
                <a:spcPts val="1200"/>
              </a:spcAft>
            </a:pPr>
            <a:r>
              <a:rPr lang="en-US" sz="2400" b="1" i="0" dirty="0">
                <a:effectLst/>
                <a:latin typeface="-apple-system"/>
              </a:rPr>
              <a:t>Attributes to evaluate include:</a:t>
            </a:r>
          </a:p>
          <a:p>
            <a:pPr lvl="2">
              <a:spcBef>
                <a:spcPts val="600"/>
              </a:spcBef>
              <a:spcAft>
                <a:spcPts val="1200"/>
              </a:spcAft>
            </a:pPr>
            <a:r>
              <a:rPr lang="en-US" sz="2000" b="1" i="0" dirty="0">
                <a:effectLst/>
                <a:latin typeface="-apple-system"/>
              </a:rPr>
              <a:t>Aligns to analysis goals </a:t>
            </a:r>
            <a:r>
              <a:rPr lang="en-US" sz="2000" b="0" i="0" dirty="0">
                <a:effectLst/>
                <a:latin typeface="-apple-system"/>
              </a:rPr>
              <a:t>- Do the metrics clearly map to answering intended questions?</a:t>
            </a:r>
          </a:p>
          <a:p>
            <a:pPr lvl="2">
              <a:spcBef>
                <a:spcPts val="600"/>
              </a:spcBef>
              <a:spcAft>
                <a:spcPts val="1200"/>
              </a:spcAft>
            </a:pPr>
            <a:r>
              <a:rPr lang="en-US" sz="2000" b="1" i="0" dirty="0">
                <a:effectLst/>
                <a:latin typeface="-apple-system"/>
              </a:rPr>
              <a:t>Appropriate level of granularity </a:t>
            </a:r>
            <a:r>
              <a:rPr lang="en-US" sz="2000" b="0" i="0" dirty="0">
                <a:effectLst/>
                <a:latin typeface="-apple-system"/>
              </a:rPr>
              <a:t>- Is detail and segmentation appropriate? Too coarse or granular?</a:t>
            </a:r>
          </a:p>
          <a:p>
            <a:pPr lvl="2">
              <a:spcBef>
                <a:spcPts val="600"/>
              </a:spcBef>
              <a:spcAft>
                <a:spcPts val="1200"/>
              </a:spcAft>
            </a:pPr>
            <a:r>
              <a:rPr lang="en-US" sz="2000" b="1" i="0" dirty="0">
                <a:effectLst/>
                <a:latin typeface="-apple-system"/>
              </a:rPr>
              <a:t>Direct or proxy relationship </a:t>
            </a:r>
            <a:r>
              <a:rPr lang="en-US" sz="2000" b="0" i="0" dirty="0">
                <a:effectLst/>
                <a:latin typeface="-apple-system"/>
              </a:rPr>
              <a:t>- Is desired output directly observable or inferred/approximated?</a:t>
            </a:r>
            <a:endParaRPr lang="en-US" b="0" i="0" dirty="0">
              <a:effectLst/>
              <a:latin typeface="-apple-system"/>
            </a:endParaRPr>
          </a:p>
        </p:txBody>
      </p:sp>
    </p:spTree>
    <p:extLst>
      <p:ext uri="{BB962C8B-B14F-4D97-AF65-F5344CB8AC3E}">
        <p14:creationId xmlns:p14="http://schemas.microsoft.com/office/powerpoint/2010/main" val="4146796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a:t>Summary</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9" name="Content Placeholder 8">
            <a:extLst>
              <a:ext uri="{FF2B5EF4-FFF2-40B4-BE49-F238E27FC236}">
                <a16:creationId xmlns:a16="http://schemas.microsoft.com/office/drawing/2014/main" id="{A91842CA-6E69-B675-91A9-FD1ACC423C10}"/>
              </a:ext>
            </a:extLst>
          </p:cNvPr>
          <p:cNvSpPr>
            <a:spLocks noGrp="1"/>
          </p:cNvSpPr>
          <p:nvPr>
            <p:ph idx="1"/>
          </p:nvPr>
        </p:nvSpPr>
        <p:spPr>
          <a:xfrm>
            <a:off x="457200" y="1224321"/>
            <a:ext cx="8229600" cy="5002701"/>
          </a:xfrm>
        </p:spPr>
        <p:txBody>
          <a:bodyPr/>
          <a:lstStyle/>
          <a:p>
            <a:pPr marL="0" lvl="0" indent="0">
              <a:buNone/>
            </a:pPr>
            <a:r>
              <a:rPr lang="en-US" b="0" i="0" dirty="0">
                <a:latin typeface="-apple-system"/>
              </a:rPr>
              <a:t>Evaluating </a:t>
            </a:r>
            <a:r>
              <a:rPr lang="en-US" b="1" i="0" dirty="0">
                <a:latin typeface="-apple-system"/>
              </a:rPr>
              <a:t>relevance</a:t>
            </a:r>
            <a:r>
              <a:rPr lang="en-US" b="0" i="0" dirty="0">
                <a:latin typeface="-apple-system"/>
              </a:rPr>
              <a:t>, </a:t>
            </a:r>
            <a:r>
              <a:rPr lang="en-US" b="1" i="0" dirty="0">
                <a:latin typeface="-apple-system"/>
              </a:rPr>
              <a:t>accuracy</a:t>
            </a:r>
            <a:r>
              <a:rPr lang="en-US" b="0" i="0" dirty="0">
                <a:latin typeface="-apple-system"/>
              </a:rPr>
              <a:t>, and </a:t>
            </a:r>
            <a:r>
              <a:rPr lang="en-US" b="1" i="0" dirty="0">
                <a:latin typeface="-apple-system"/>
              </a:rPr>
              <a:t>quality</a:t>
            </a:r>
            <a:r>
              <a:rPr lang="en-US" b="0" i="0" dirty="0">
                <a:latin typeface="-apple-system"/>
              </a:rPr>
              <a:t> helps determine whether a dataset can serve as a </a:t>
            </a:r>
            <a:r>
              <a:rPr lang="en-US" b="1" i="0" dirty="0">
                <a:latin typeface="-apple-system"/>
              </a:rPr>
              <a:t>trustworthy, robust foundation </a:t>
            </a:r>
            <a:r>
              <a:rPr lang="en-US" b="0" i="0" dirty="0">
                <a:latin typeface="-apple-system"/>
              </a:rPr>
              <a:t>for driving analysis. </a:t>
            </a:r>
          </a:p>
          <a:p>
            <a:endParaRPr lang="en-US" b="1" dirty="0"/>
          </a:p>
        </p:txBody>
      </p:sp>
      <p:pic>
        <p:nvPicPr>
          <p:cNvPr id="2" name="Picture 2">
            <a:extLst>
              <a:ext uri="{FF2B5EF4-FFF2-40B4-BE49-F238E27FC236}">
                <a16:creationId xmlns:a16="http://schemas.microsoft.com/office/drawing/2014/main" id="{697C2BA5-BE10-F2EC-A179-8CB1BED305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9534" b="23595"/>
          <a:stretch/>
        </p:blipFill>
        <p:spPr bwMode="auto">
          <a:xfrm>
            <a:off x="1597299" y="3725671"/>
            <a:ext cx="5902459" cy="1849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6935754"/>
      </p:ext>
    </p:extLst>
  </p:cSld>
  <p:clrMapOvr>
    <a:masterClrMapping/>
  </p:clrMapOvr>
</p:sld>
</file>

<file path=ppt/theme/theme1.xml><?xml version="1.0" encoding="utf-8"?>
<a:theme xmlns:a="http://schemas.openxmlformats.org/drawingml/2006/main" name="Title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itle Slide 0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Information Slide 0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Information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8FC82D30FF8D84CBEB82DCBA9A15C0A" ma:contentTypeVersion="22" ma:contentTypeDescription="Create a new document." ma:contentTypeScope="" ma:versionID="3013f6de0dd108bbc8dc41a030196cd3">
  <xsd:schema xmlns:xsd="http://www.w3.org/2001/XMLSchema" xmlns:xs="http://www.w3.org/2001/XMLSchema" xmlns:p="http://schemas.microsoft.com/office/2006/metadata/properties" xmlns:ns2="5ec6e143-408a-4839-9bcf-61adb1c13e3f" xmlns:ns3="959d53c8-292b-4aa8-bb70-f9900682e6de" targetNamespace="http://schemas.microsoft.com/office/2006/metadata/properties" ma:root="true" ma:fieldsID="ca06851f1f55f2987bbbb0f6d6a32f46" ns2:_="" ns3:_="">
    <xsd:import namespace="5ec6e143-408a-4839-9bcf-61adb1c13e3f"/>
    <xsd:import namespace="959d53c8-292b-4aa8-bb70-f9900682e6de"/>
    <xsd:element name="properties">
      <xsd:complexType>
        <xsd:sequence>
          <xsd:element name="documentManagement">
            <xsd:complexType>
              <xsd:all>
                <xsd:element ref="ns2:Notes"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Location" minOccurs="0"/>
                <xsd:element ref="ns2:MediaServiceOCR"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c6e143-408a-4839-9bcf-61adb1c13e3f" elementFormDefault="qualified">
    <xsd:import namespace="http://schemas.microsoft.com/office/2006/documentManagement/types"/>
    <xsd:import namespace="http://schemas.microsoft.com/office/infopath/2007/PartnerControls"/>
    <xsd:element name="Notes" ma:index="3" nillable="true" ma:displayName="Notes" ma:format="Dropdown" ma:internalName="Notes" ma:readOnly="false">
      <xsd:simpleType>
        <xsd:restriction base="dms:Text">
          <xsd:maxLength value="255"/>
        </xsd:restriction>
      </xsd:simple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hidden="true"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hidden="true" ma:internalName="MediaServiceLocation" ma:readOnly="true">
      <xsd:simpleType>
        <xsd:restriction base="dms:Text"/>
      </xsd:simpleType>
    </xsd:element>
    <xsd:element name="MediaServiceOCR" ma:index="19" nillable="true" ma:displayName="Extracted Text" ma:hidden="true" ma:internalName="MediaServiceOCR" ma:readOnly="true">
      <xsd:simpleType>
        <xsd:restriction base="dms:Note"/>
      </xsd:simpleType>
    </xsd:element>
    <xsd:element name="MediaLengthInSeconds" ma:index="20" nillable="true" ma:displayName="Length (seconds)" ma:hidden="true"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2ee097e-371b-4934-9743-e0859e72c14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59d53c8-292b-4aa8-bb70-f9900682e6de"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element name="TaxCatchAll" ma:index="23" nillable="true" ma:displayName="Taxonomy Catch All Column" ma:hidden="true" ma:list="{f3abd13d-d1c4-4f6d-b41b-4457eb2c431f}" ma:internalName="TaxCatchAll" ma:readOnly="false" ma:showField="CatchAllData" ma:web="959d53c8-292b-4aa8-bb70-f9900682e6d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Notes xmlns="5ec6e143-408a-4839-9bcf-61adb1c13e3f" xsi:nil="true"/>
    <TaxCatchAll xmlns="959d53c8-292b-4aa8-bb70-f9900682e6de" xsi:nil="true"/>
    <lcf76f155ced4ddcb4097134ff3c332f xmlns="5ec6e143-408a-4839-9bcf-61adb1c13e3f">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00A813F-75EC-4735-9DE8-FCA409E5420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c6e143-408a-4839-9bcf-61adb1c13e3f"/>
    <ds:schemaRef ds:uri="959d53c8-292b-4aa8-bb70-f9900682e6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530F82F-BEB8-4CE5-BAAE-EC5C7B644B7C}">
  <ds:schemaRefs>
    <ds:schemaRef ds:uri="9e7ab4da-c564-43f6-ab6c-2a0775a894ec"/>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4c806911-2fe5-4f46-afd6-de8213d82f18"/>
    <ds:schemaRef ds:uri="http://www.w3.org/XML/1998/namespace"/>
    <ds:schemaRef ds:uri="http://purl.org/dc/dcmitype/"/>
    <ds:schemaRef ds:uri="5ec6e143-408a-4839-9bcf-61adb1c13e3f"/>
    <ds:schemaRef ds:uri="959d53c8-292b-4aa8-bb70-f9900682e6de"/>
  </ds:schemaRefs>
</ds:datastoreItem>
</file>

<file path=customXml/itemProps3.xml><?xml version="1.0" encoding="utf-8"?>
<ds:datastoreItem xmlns:ds="http://schemas.openxmlformats.org/officeDocument/2006/customXml" ds:itemID="{E49E43F2-009D-4FD5-9629-B1B9A3DF71D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623</TotalTime>
  <Words>4047</Words>
  <Application>Microsoft Macintosh PowerPoint</Application>
  <PresentationFormat>On-screen Show (4:3)</PresentationFormat>
  <Paragraphs>405</Paragraphs>
  <Slides>19</Slides>
  <Notes>19</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19</vt:i4>
      </vt:variant>
    </vt:vector>
  </HeadingPairs>
  <TitlesOfParts>
    <vt:vector size="28" baseType="lpstr">
      <vt:lpstr>-apple-system</vt:lpstr>
      <vt:lpstr>Arial</vt:lpstr>
      <vt:lpstr>Calibri</vt:lpstr>
      <vt:lpstr>Courier New</vt:lpstr>
      <vt:lpstr>Wingdings</vt:lpstr>
      <vt:lpstr>Title Slide 02</vt:lpstr>
      <vt:lpstr>Title Slide 03</vt:lpstr>
      <vt:lpstr>Information Slide 01</vt:lpstr>
      <vt:lpstr>Information Slide 02</vt:lpstr>
      <vt:lpstr>Questioning Data</vt:lpstr>
      <vt:lpstr>Learning Objectives</vt:lpstr>
      <vt:lpstr>Learning Objectives</vt:lpstr>
      <vt:lpstr>Kicking off a Project</vt:lpstr>
      <vt:lpstr>Data Analysis</vt:lpstr>
      <vt:lpstr>Data Analysis: Data Quality</vt:lpstr>
      <vt:lpstr>Data Analysis: Data Accuracy</vt:lpstr>
      <vt:lpstr>Data Analysis: Data Relevancy</vt:lpstr>
      <vt:lpstr>Summary</vt:lpstr>
      <vt:lpstr>Questions to Ask</vt:lpstr>
      <vt:lpstr>Questioning the Data</vt:lpstr>
      <vt:lpstr>Questioning the Data: Source</vt:lpstr>
      <vt:lpstr>Questioning the Data: Timeliness</vt:lpstr>
      <vt:lpstr>Questioning the Data: Actionability</vt:lpstr>
      <vt:lpstr>Questioning the Data: Filtering</vt:lpstr>
      <vt:lpstr>Questioning the Data: Missing Information</vt:lpstr>
      <vt:lpstr>Questioning the Data: Scales, Ranges, and Categories</vt:lpstr>
      <vt:lpstr>Recap</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Aleks Jovanovich</cp:lastModifiedBy>
  <cp:revision>13</cp:revision>
  <cp:lastPrinted>2018-09-19T19:48:01Z</cp:lastPrinted>
  <dcterms:created xsi:type="dcterms:W3CDTF">2010-04-12T23:12:02Z</dcterms:created>
  <dcterms:modified xsi:type="dcterms:W3CDTF">2025-03-24T18:38:54Z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0x0101006D50ABE5BAA5A146BF8F153C5D71EECF</vt:lpwstr>
  </property>
  <property fmtid="{D5CDD505-2E9C-101B-9397-08002B2CF9AE}" pid="3" name="MediaServiceImageTags">
    <vt:lpwstr/>
  </property>
</Properties>
</file>

<file path=docProps/thumbnail.jpeg>
</file>